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99" r:id="rId2"/>
    <p:sldId id="300" r:id="rId3"/>
    <p:sldId id="301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30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29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2" r:id="rId44"/>
    <p:sldId id="343" r:id="rId45"/>
    <p:sldId id="34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74B39"/>
    <a:srgbClr val="FF0000"/>
    <a:srgbClr val="FFC000"/>
    <a:srgbClr val="000000"/>
    <a:srgbClr val="D70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3" autoAdjust="0"/>
    <p:restoredTop sz="89601" autoAdjust="0"/>
  </p:normalViewPr>
  <p:slideViewPr>
    <p:cSldViewPr snapToGrid="0">
      <p:cViewPr varScale="1">
        <p:scale>
          <a:sx n="69" d="100"/>
          <a:sy n="69" d="100"/>
        </p:scale>
        <p:origin x="11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FC9FF-CB33-4859-9EA1-7C1B71002065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B8265-6A93-436E-A77E-6C2C90EC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46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0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244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1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8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302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5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3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0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8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8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5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1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4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6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39841-5077-471A-B3CF-FE555FE27D70}" type="datetimeFigureOut">
              <a:rPr lang="en-US" smtClean="0"/>
              <a:t>8/18/2023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2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3.jpg"/><Relationship Id="rId7" Type="http://schemas.openxmlformats.org/officeDocument/2006/relationships/image" Target="../media/image8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3.jpg"/><Relationship Id="rId7" Type="http://schemas.openxmlformats.org/officeDocument/2006/relationships/image" Target="../media/image99.jpg"/><Relationship Id="rId12" Type="http://schemas.openxmlformats.org/officeDocument/2006/relationships/image" Target="../media/image10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jpg"/><Relationship Id="rId11" Type="http://schemas.openxmlformats.org/officeDocument/2006/relationships/image" Target="../media/image80.jpg"/><Relationship Id="rId5" Type="http://schemas.openxmlformats.org/officeDocument/2006/relationships/image" Target="../media/image81.jpg"/><Relationship Id="rId10" Type="http://schemas.openxmlformats.org/officeDocument/2006/relationships/image" Target="../media/image101.jpg"/><Relationship Id="rId4" Type="http://schemas.openxmlformats.org/officeDocument/2006/relationships/image" Target="../media/image76.png"/><Relationship Id="rId9" Type="http://schemas.openxmlformats.org/officeDocument/2006/relationships/image" Target="../media/image6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10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image" Target="../media/image111.jpg"/><Relationship Id="rId7" Type="http://schemas.openxmlformats.org/officeDocument/2006/relationships/image" Target="../media/image115.jpe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12.jpg"/><Relationship Id="rId9" Type="http://schemas.openxmlformats.org/officeDocument/2006/relationships/image" Target="../media/image11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20.jpe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eg"/><Relationship Id="rId5" Type="http://schemas.openxmlformats.org/officeDocument/2006/relationships/image" Target="../media/image106.jpg"/><Relationship Id="rId4" Type="http://schemas.openxmlformats.org/officeDocument/2006/relationships/image" Target="../media/image11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3" Type="http://schemas.openxmlformats.org/officeDocument/2006/relationships/image" Target="../media/image111.jpg"/><Relationship Id="rId7" Type="http://schemas.openxmlformats.org/officeDocument/2006/relationships/image" Target="../media/image115.jpe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g"/><Relationship Id="rId5" Type="http://schemas.openxmlformats.org/officeDocument/2006/relationships/image" Target="../media/image113.jpg"/><Relationship Id="rId4" Type="http://schemas.openxmlformats.org/officeDocument/2006/relationships/image" Target="../media/image112.jpg"/><Relationship Id="rId9" Type="http://schemas.openxmlformats.org/officeDocument/2006/relationships/image" Target="../media/image117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81.jpg"/><Relationship Id="rId7" Type="http://schemas.openxmlformats.org/officeDocument/2006/relationships/image" Target="../media/image125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jpg"/><Relationship Id="rId9" Type="http://schemas.openxmlformats.org/officeDocument/2006/relationships/image" Target="../media/image12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29.jpg"/><Relationship Id="rId7" Type="http://schemas.openxmlformats.org/officeDocument/2006/relationships/image" Target="../media/image132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131.jpg"/><Relationship Id="rId10" Type="http://schemas.openxmlformats.org/officeDocument/2006/relationships/hyperlink" Target="mailto:micheal.weiland@gmail.com" TargetMode="External"/><Relationship Id="rId4" Type="http://schemas.openxmlformats.org/officeDocument/2006/relationships/image" Target="../media/image130.jpg"/><Relationship Id="rId9" Type="http://schemas.openxmlformats.org/officeDocument/2006/relationships/image" Target="../media/image13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81.jpg"/><Relationship Id="rId7" Type="http://schemas.openxmlformats.org/officeDocument/2006/relationships/image" Target="../media/image125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jpeg"/><Relationship Id="rId4" Type="http://schemas.openxmlformats.org/officeDocument/2006/relationships/image" Target="../media/image122.jpg"/><Relationship Id="rId9" Type="http://schemas.openxmlformats.org/officeDocument/2006/relationships/image" Target="../media/image127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jpg"/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12" Type="http://schemas.openxmlformats.org/officeDocument/2006/relationships/image" Target="../media/image28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jp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png"/><Relationship Id="rId14" Type="http://schemas.openxmlformats.org/officeDocument/2006/relationships/image" Target="../media/image30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24.png"/><Relationship Id="rId7" Type="http://schemas.openxmlformats.org/officeDocument/2006/relationships/image" Target="../media/image137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11" Type="http://schemas.openxmlformats.org/officeDocument/2006/relationships/image" Target="../media/image141.jpeg"/><Relationship Id="rId5" Type="http://schemas.openxmlformats.org/officeDocument/2006/relationships/image" Target="../media/image135.png"/><Relationship Id="rId10" Type="http://schemas.openxmlformats.org/officeDocument/2006/relationships/image" Target="../media/image140.jpeg"/><Relationship Id="rId4" Type="http://schemas.openxmlformats.org/officeDocument/2006/relationships/image" Target="../media/image127.jpg"/><Relationship Id="rId9" Type="http://schemas.openxmlformats.org/officeDocument/2006/relationships/image" Target="../media/image13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eg"/><Relationship Id="rId3" Type="http://schemas.openxmlformats.org/officeDocument/2006/relationships/image" Target="../media/image144.jpg"/><Relationship Id="rId7" Type="http://schemas.openxmlformats.org/officeDocument/2006/relationships/image" Target="../media/image148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g"/><Relationship Id="rId5" Type="http://schemas.openxmlformats.org/officeDocument/2006/relationships/image" Target="../media/image146.jpg"/><Relationship Id="rId4" Type="http://schemas.openxmlformats.org/officeDocument/2006/relationships/image" Target="../media/image14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7" Type="http://schemas.openxmlformats.org/officeDocument/2006/relationships/image" Target="../media/image154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5" Type="http://schemas.openxmlformats.org/officeDocument/2006/relationships/image" Target="../media/image152.jpeg"/><Relationship Id="rId4" Type="http://schemas.openxmlformats.org/officeDocument/2006/relationships/image" Target="../media/image15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jpg"/><Relationship Id="rId4" Type="http://schemas.openxmlformats.org/officeDocument/2006/relationships/image" Target="../media/image16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jpg"/><Relationship Id="rId7" Type="http://schemas.openxmlformats.org/officeDocument/2006/relationships/image" Target="../media/image169.jpe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jpg"/><Relationship Id="rId10" Type="http://schemas.openxmlformats.org/officeDocument/2006/relationships/image" Target="../media/image172.png"/><Relationship Id="rId4" Type="http://schemas.openxmlformats.org/officeDocument/2006/relationships/image" Target="../media/image166.jpg"/><Relationship Id="rId9" Type="http://schemas.openxmlformats.org/officeDocument/2006/relationships/image" Target="../media/image1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jpg"/><Relationship Id="rId4" Type="http://schemas.openxmlformats.org/officeDocument/2006/relationships/image" Target="../media/image176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g"/><Relationship Id="rId3" Type="http://schemas.openxmlformats.org/officeDocument/2006/relationships/image" Target="../media/image181.jpg"/><Relationship Id="rId7" Type="http://schemas.openxmlformats.org/officeDocument/2006/relationships/image" Target="../media/image185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eg"/><Relationship Id="rId5" Type="http://schemas.openxmlformats.org/officeDocument/2006/relationships/image" Target="../media/image183.jpg"/><Relationship Id="rId4" Type="http://schemas.openxmlformats.org/officeDocument/2006/relationships/image" Target="../media/image18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9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13" Type="http://schemas.openxmlformats.org/officeDocument/2006/relationships/image" Target="../media/image201.jpg"/><Relationship Id="rId3" Type="http://schemas.openxmlformats.org/officeDocument/2006/relationships/image" Target="../media/image191.jpg"/><Relationship Id="rId7" Type="http://schemas.openxmlformats.org/officeDocument/2006/relationships/image" Target="../media/image195.jpeg"/><Relationship Id="rId12" Type="http://schemas.openxmlformats.org/officeDocument/2006/relationships/image" Target="../media/image200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g"/><Relationship Id="rId11" Type="http://schemas.openxmlformats.org/officeDocument/2006/relationships/image" Target="../media/image199.jpg"/><Relationship Id="rId5" Type="http://schemas.openxmlformats.org/officeDocument/2006/relationships/image" Target="../media/image193.jpg"/><Relationship Id="rId10" Type="http://schemas.openxmlformats.org/officeDocument/2006/relationships/image" Target="../media/image198.jpg"/><Relationship Id="rId4" Type="http://schemas.openxmlformats.org/officeDocument/2006/relationships/image" Target="../media/image192.jpg"/><Relationship Id="rId9" Type="http://schemas.openxmlformats.org/officeDocument/2006/relationships/image" Target="../media/image197.jpg"/><Relationship Id="rId14" Type="http://schemas.openxmlformats.org/officeDocument/2006/relationships/image" Target="../media/image20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e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g"/><Relationship Id="rId5" Type="http://schemas.openxmlformats.org/officeDocument/2006/relationships/image" Target="../media/image1.jpg"/><Relationship Id="rId4" Type="http://schemas.openxmlformats.org/officeDocument/2006/relationships/image" Target="../media/image20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jpg"/><Relationship Id="rId7" Type="http://schemas.openxmlformats.org/officeDocument/2006/relationships/image" Target="../media/image22.png"/><Relationship Id="rId12" Type="http://schemas.openxmlformats.org/officeDocument/2006/relationships/image" Target="../media/image3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11" Type="http://schemas.openxmlformats.org/officeDocument/2006/relationships/image" Target="../media/image40.png"/><Relationship Id="rId5" Type="http://schemas.openxmlformats.org/officeDocument/2006/relationships/image" Target="../media/image35.jpg"/><Relationship Id="rId10" Type="http://schemas.openxmlformats.org/officeDocument/2006/relationships/image" Target="../media/image39.jpg"/><Relationship Id="rId4" Type="http://schemas.openxmlformats.org/officeDocument/2006/relationships/image" Target="../media/image34.png"/><Relationship Id="rId9" Type="http://schemas.openxmlformats.org/officeDocument/2006/relationships/image" Target="../media/image3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jpg"/><Relationship Id="rId3" Type="http://schemas.openxmlformats.org/officeDocument/2006/relationships/image" Target="../media/image210.jpg"/><Relationship Id="rId7" Type="http://schemas.openxmlformats.org/officeDocument/2006/relationships/image" Target="../media/image2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jpg"/><Relationship Id="rId5" Type="http://schemas.openxmlformats.org/officeDocument/2006/relationships/image" Target="../media/image212.jpg"/><Relationship Id="rId10" Type="http://schemas.openxmlformats.org/officeDocument/2006/relationships/image" Target="../media/image217.png"/><Relationship Id="rId4" Type="http://schemas.openxmlformats.org/officeDocument/2006/relationships/image" Target="../media/image211.jpg"/><Relationship Id="rId9" Type="http://schemas.openxmlformats.org/officeDocument/2006/relationships/image" Target="../media/image21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7" Type="http://schemas.openxmlformats.org/officeDocument/2006/relationships/image" Target="../media/image222.jp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jpg"/><Relationship Id="rId5" Type="http://schemas.openxmlformats.org/officeDocument/2006/relationships/image" Target="../media/image220.jpg"/><Relationship Id="rId4" Type="http://schemas.openxmlformats.org/officeDocument/2006/relationships/image" Target="../media/image21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5" Type="http://schemas.openxmlformats.org/officeDocument/2006/relationships/image" Target="../media/image224.png"/><Relationship Id="rId4" Type="http://schemas.openxmlformats.org/officeDocument/2006/relationships/image" Target="../media/image2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7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26" Type="http://schemas.openxmlformats.org/officeDocument/2006/relationships/image" Target="../media/image63.jpg"/><Relationship Id="rId3" Type="http://schemas.openxmlformats.org/officeDocument/2006/relationships/image" Target="../media/image41.jpg"/><Relationship Id="rId21" Type="http://schemas.openxmlformats.org/officeDocument/2006/relationships/image" Target="../media/image58.jpg"/><Relationship Id="rId7" Type="http://schemas.openxmlformats.org/officeDocument/2006/relationships/image" Target="../media/image45.jpe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62.jpg"/><Relationship Id="rId2" Type="http://schemas.openxmlformats.org/officeDocument/2006/relationships/image" Target="../media/image1.jpg"/><Relationship Id="rId16" Type="http://schemas.openxmlformats.org/officeDocument/2006/relationships/image" Target="../media/image53.jpeg"/><Relationship Id="rId20" Type="http://schemas.openxmlformats.org/officeDocument/2006/relationships/image" Target="../media/image57.jpg"/><Relationship Id="rId29" Type="http://schemas.openxmlformats.org/officeDocument/2006/relationships/image" Target="../media/image6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11" Type="http://schemas.openxmlformats.org/officeDocument/2006/relationships/image" Target="../media/image23.png"/><Relationship Id="rId24" Type="http://schemas.openxmlformats.org/officeDocument/2006/relationships/image" Target="../media/image61.jpg"/><Relationship Id="rId5" Type="http://schemas.openxmlformats.org/officeDocument/2006/relationships/image" Target="../media/image43.png"/><Relationship Id="rId15" Type="http://schemas.openxmlformats.org/officeDocument/2006/relationships/image" Target="../media/image52.jpg"/><Relationship Id="rId23" Type="http://schemas.openxmlformats.org/officeDocument/2006/relationships/image" Target="../media/image60.jpg"/><Relationship Id="rId28" Type="http://schemas.openxmlformats.org/officeDocument/2006/relationships/image" Target="../media/image13.jpg"/><Relationship Id="rId10" Type="http://schemas.openxmlformats.org/officeDocument/2006/relationships/image" Target="../media/image48.jpeg"/><Relationship Id="rId19" Type="http://schemas.openxmlformats.org/officeDocument/2006/relationships/image" Target="../media/image56.jpg"/><Relationship Id="rId31" Type="http://schemas.openxmlformats.org/officeDocument/2006/relationships/image" Target="../media/image67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Relationship Id="rId14" Type="http://schemas.openxmlformats.org/officeDocument/2006/relationships/image" Target="../media/image51.jpg"/><Relationship Id="rId22" Type="http://schemas.openxmlformats.org/officeDocument/2006/relationships/image" Target="../media/image59.jpg"/><Relationship Id="rId27" Type="http://schemas.openxmlformats.org/officeDocument/2006/relationships/image" Target="../media/image64.png"/><Relationship Id="rId30" Type="http://schemas.openxmlformats.org/officeDocument/2006/relationships/image" Target="../media/image6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13" Type="http://schemas.openxmlformats.org/officeDocument/2006/relationships/image" Target="../media/image76.png"/><Relationship Id="rId3" Type="http://schemas.openxmlformats.org/officeDocument/2006/relationships/image" Target="../media/image1.jpg"/><Relationship Id="rId7" Type="http://schemas.openxmlformats.org/officeDocument/2006/relationships/image" Target="../media/image70.jpeg"/><Relationship Id="rId12" Type="http://schemas.openxmlformats.org/officeDocument/2006/relationships/image" Target="../media/image75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74.jpg"/><Relationship Id="rId5" Type="http://schemas.openxmlformats.org/officeDocument/2006/relationships/image" Target="../media/image69.jpg"/><Relationship Id="rId15" Type="http://schemas.openxmlformats.org/officeDocument/2006/relationships/image" Target="../media/image78.jpeg"/><Relationship Id="rId10" Type="http://schemas.openxmlformats.org/officeDocument/2006/relationships/image" Target="../media/image73.jpg"/><Relationship Id="rId4" Type="http://schemas.openxmlformats.org/officeDocument/2006/relationships/image" Target="../media/image68.jpeg"/><Relationship Id="rId9" Type="http://schemas.openxmlformats.org/officeDocument/2006/relationships/image" Target="../media/image72.jpeg"/><Relationship Id="rId1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9.jp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10" Type="http://schemas.openxmlformats.org/officeDocument/2006/relationships/image" Target="../media/image85.png"/><Relationship Id="rId4" Type="http://schemas.openxmlformats.org/officeDocument/2006/relationships/image" Target="../media/image1.jpg"/><Relationship Id="rId9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79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68.jpeg"/><Relationship Id="rId4" Type="http://schemas.openxmlformats.org/officeDocument/2006/relationships/image" Target="../media/image9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565632" y="4348926"/>
            <a:ext cx="15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Workday.apple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3836859" y="4517927"/>
            <a:ext cx="1154359" cy="2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00" y="1404485"/>
            <a:ext cx="787211" cy="7872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02" y="1450346"/>
            <a:ext cx="739935" cy="6111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2" y="1368557"/>
            <a:ext cx="1110200" cy="7747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519" y="5375190"/>
            <a:ext cx="663195" cy="835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46" y="5407150"/>
            <a:ext cx="676532" cy="852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0311" y="5375190"/>
            <a:ext cx="547505" cy="9163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845643" y="5375190"/>
            <a:ext cx="1408670" cy="103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16177" y="5523471"/>
            <a:ext cx="1604752" cy="506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91904" y="5407150"/>
            <a:ext cx="1103478" cy="852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41032" y="4755662"/>
            <a:ext cx="3009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Apple.phone.actale.uebereats</a:t>
            </a:r>
            <a:endParaRPr lang="en-US" dirty="0" smtClean="0"/>
          </a:p>
          <a:p>
            <a:r>
              <a:rPr lang="en-US" dirty="0" smtClean="0"/>
              <a:t>“India”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41059" y="4337222"/>
            <a:ext cx="1318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Apple.tango</a:t>
            </a:r>
            <a:endParaRPr lang="en-US" dirty="0"/>
          </a:p>
          <a:p>
            <a:r>
              <a:rPr lang="en-US" dirty="0" smtClean="0"/>
              <a:t>“China”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70605" y="4170588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May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649306" y="4037936"/>
            <a:ext cx="135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August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5632" y="4660387"/>
            <a:ext cx="142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January</a:t>
            </a:r>
          </a:p>
          <a:p>
            <a:r>
              <a:rPr lang="en-US" dirty="0"/>
              <a:t> </a:t>
            </a:r>
            <a:r>
              <a:rPr lang="en-US" dirty="0" smtClean="0"/>
              <a:t>  “Black”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443" y="3172128"/>
            <a:ext cx="638095" cy="64761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941169" y="4037936"/>
            <a:ext cx="6264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571202" y="3172128"/>
            <a:ext cx="994430" cy="865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43" y="3305904"/>
            <a:ext cx="973151" cy="65350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2423411" y="3305904"/>
            <a:ext cx="1716103" cy="5138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364165" y="3334964"/>
            <a:ext cx="1716103" cy="5138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560211" y="3065154"/>
            <a:ext cx="6622323" cy="94970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652259" y="4135158"/>
            <a:ext cx="6581313" cy="215880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66" y="5945364"/>
            <a:ext cx="248657" cy="36559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747443" y="2360141"/>
            <a:ext cx="6544838" cy="518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44" idx="1"/>
            <a:endCxn id="44" idx="3"/>
          </p:cNvCxnSpPr>
          <p:nvPr/>
        </p:nvCxnSpPr>
        <p:spPr>
          <a:xfrm>
            <a:off x="2747443" y="2619633"/>
            <a:ext cx="6544838" cy="0"/>
          </a:xfrm>
          <a:prstGeom prst="line">
            <a:avLst/>
          </a:prstGeom>
          <a:ln w="381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3630" y="5723572"/>
            <a:ext cx="794129" cy="613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7" y="4604010"/>
            <a:ext cx="933589" cy="93358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11211" y="4604010"/>
            <a:ext cx="1519535" cy="933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458928" y="1803419"/>
            <a:ext cx="558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).</a:t>
            </a:r>
            <a:r>
              <a:rPr lang="en-US" dirty="0" smtClean="0"/>
              <a:t>ATOMLCLOCK(CPVA§187.PREA !</a:t>
            </a:r>
            <a:r>
              <a:rPr lang="en-US" dirty="0" err="1" smtClean="0"/>
              <a:t>sub-summed:family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5" y="5931242"/>
            <a:ext cx="1351114" cy="36029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64475" y="5676235"/>
            <a:ext cx="1519535" cy="933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00533" y="6359628"/>
            <a:ext cx="221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8:10AM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1" y="6208052"/>
            <a:ext cx="328487" cy="241141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539794" y="5676235"/>
            <a:ext cx="1519535" cy="933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135572" y="6375901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HAMILTION-2: </a:t>
            </a:r>
            <a:r>
              <a:rPr lang="en-US" sz="800" strike="sngStrike" dirty="0" smtClean="0"/>
              <a:t>why can we be friend video</a:t>
            </a:r>
          </a:p>
          <a:p>
            <a:r>
              <a:rPr lang="en-US" sz="800" dirty="0" smtClean="0"/>
              <a:t>HAEMILTION-1: </a:t>
            </a:r>
            <a:r>
              <a:rPr lang="en-US" sz="800" strike="sngStrike" dirty="0" smtClean="0"/>
              <a:t>hobo </a:t>
            </a:r>
            <a:r>
              <a:rPr lang="en-US" sz="800" strike="sngStrike" dirty="0" err="1" smtClean="0"/>
              <a:t>firecans</a:t>
            </a:r>
            <a:r>
              <a:rPr lang="en-US" sz="800" strike="sngStrike" dirty="0" smtClean="0"/>
              <a:t> music video; my homework then rape</a:t>
            </a:r>
            <a:endParaRPr lang="en-US" sz="800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06" y="2961090"/>
            <a:ext cx="962366" cy="14461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834" y="2642160"/>
            <a:ext cx="463144" cy="38141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37501" y="2569353"/>
            <a:ext cx="1344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 am </a:t>
            </a:r>
            <a:r>
              <a:rPr lang="en-US" sz="800" strike="sngStrike" dirty="0" err="1" smtClean="0"/>
              <a:t>sittin</a:t>
            </a:r>
            <a:r>
              <a:rPr lang="en-US" sz="800" strike="sngStrike" dirty="0" smtClean="0"/>
              <a:t> there with my daughter in my lazy boy and then… these </a:t>
            </a:r>
            <a:r>
              <a:rPr lang="en-US" sz="800" strike="sngStrike" dirty="0" err="1" smtClean="0"/>
              <a:t>poepl</a:t>
            </a:r>
            <a:r>
              <a:rPr lang="en-US" sz="800" strike="sngStrike" dirty="0" smtClean="0"/>
              <a:t>?</a:t>
            </a:r>
          </a:p>
          <a:p>
            <a:r>
              <a:rPr lang="en-US" sz="800" strike="sngStrike" dirty="0" err="1" smtClean="0"/>
              <a:t>Installin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tiovli</a:t>
            </a:r>
            <a:r>
              <a:rPr lang="en-US" sz="800" strike="sngStrike" dirty="0" smtClean="0"/>
              <a:t>.</a:t>
            </a:r>
            <a:endParaRPr lang="en-US" sz="800" strike="sngStrike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05975" y="2594766"/>
            <a:ext cx="1757518" cy="62745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98377" y="2360141"/>
            <a:ext cx="310601" cy="97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75211" y="1569004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2.FBI:KIDNAPPING</a:t>
            </a:r>
            <a:endParaRPr lang="en-US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4727106" y="3819747"/>
            <a:ext cx="5244061" cy="1486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884833" y="5341343"/>
            <a:ext cx="1024757" cy="9550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9626600" y="2906818"/>
            <a:ext cx="1506041" cy="16390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9932387" y="2768182"/>
            <a:ext cx="1506041" cy="16390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331764" y="5341343"/>
            <a:ext cx="1024757" cy="9550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901684" y="5341343"/>
            <a:ext cx="1024757" cy="9550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772223" y="2891816"/>
            <a:ext cx="1024757" cy="15146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59" y="4541292"/>
            <a:ext cx="1025859" cy="560173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 flipV="1">
            <a:off x="3135572" y="3495937"/>
            <a:ext cx="7228623" cy="1396114"/>
          </a:xfrm>
          <a:prstGeom prst="straightConnector1">
            <a:avLst/>
          </a:prstGeom>
          <a:ln w="762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890712" y="4506567"/>
            <a:ext cx="807802" cy="656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772220" y="4505911"/>
            <a:ext cx="1024757" cy="62911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0" y="2228767"/>
            <a:ext cx="120601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0115" y="2263493"/>
            <a:ext cx="516650" cy="52436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89" y="2256305"/>
            <a:ext cx="536207" cy="536207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9885402" y="2327411"/>
            <a:ext cx="320334" cy="48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0405067" y="2283040"/>
            <a:ext cx="320334" cy="48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782234" y="2291086"/>
            <a:ext cx="1024757" cy="59246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391310" y="415959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445042" y="5517709"/>
            <a:ext cx="933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OFFSITE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1418733" y="4669023"/>
            <a:ext cx="22946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G.GOD.ELEVATOR</a:t>
            </a:r>
          </a:p>
          <a:p>
            <a:r>
              <a:rPr lang="en-US" sz="800" strike="sngStrike" dirty="0" smtClean="0"/>
              <a:t>Otis, Morgan</a:t>
            </a:r>
          </a:p>
          <a:p>
            <a:r>
              <a:rPr lang="en-US" dirty="0" smtClean="0"/>
              <a:t>HOCME:DOG:HOOVER</a:t>
            </a:r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48151" y="4502461"/>
            <a:ext cx="3496340" cy="103513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27373" y="5793388"/>
            <a:ext cx="3496340" cy="103513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131360" y="3488827"/>
            <a:ext cx="2364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Whoel</a:t>
            </a:r>
            <a:r>
              <a:rPr lang="en-US" strike="sngStrike" dirty="0" smtClean="0"/>
              <a:t> Football Team”</a:t>
            </a:r>
          </a:p>
          <a:p>
            <a:r>
              <a:rPr lang="en-US" dirty="0" smtClean="0"/>
              <a:t>!CPVA=§187.PREA</a:t>
            </a:r>
            <a:endParaRPr lang="en-US" dirty="0"/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5707485" y="3972147"/>
            <a:ext cx="4416083" cy="1331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7222045" y="4124547"/>
            <a:ext cx="3053924" cy="112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8189835" y="4888966"/>
            <a:ext cx="10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“France “</a:t>
            </a:r>
            <a:endParaRPr lang="en-US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8292894" y="5114541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Apple.atart.tango</a:t>
            </a:r>
            <a:endParaRPr lang="en-US" sz="800" strike="sngStrike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68989" y="5376079"/>
            <a:ext cx="653829" cy="822559"/>
          </a:xfrm>
          <a:prstGeom prst="rect">
            <a:avLst/>
          </a:prstGeom>
        </p:spPr>
      </p:pic>
      <p:cxnSp>
        <p:nvCxnSpPr>
          <p:cNvPr id="111" name="Straight Connector 110"/>
          <p:cNvCxnSpPr>
            <a:stCxn id="106" idx="1"/>
          </p:cNvCxnSpPr>
          <p:nvPr/>
        </p:nvCxnSpPr>
        <p:spPr>
          <a:xfrm>
            <a:off x="8189835" y="5073632"/>
            <a:ext cx="851519" cy="11250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239633" y="4902662"/>
            <a:ext cx="1024757" cy="139775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Straight Arrow Connector 113"/>
          <p:cNvCxnSpPr/>
          <p:nvPr/>
        </p:nvCxnSpPr>
        <p:spPr>
          <a:xfrm flipH="1">
            <a:off x="8785654" y="4124547"/>
            <a:ext cx="1490315" cy="131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6820929" y="1803419"/>
            <a:ext cx="2422464" cy="339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119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290918" y="1158313"/>
            <a:ext cx="40341" cy="569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41" y="2209460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02" y="1294014"/>
            <a:ext cx="2190750" cy="2085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226" y="5352345"/>
            <a:ext cx="2447166" cy="150565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192906" y="2218711"/>
            <a:ext cx="5320146" cy="7258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WWI.MAINSTREET/MARKETSTREEET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44615" y="1734525"/>
            <a:ext cx="1108364" cy="3731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419413" y="1424402"/>
            <a:ext cx="3066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VIRGIN.MARY.CPVA.!AVABILITY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192906" y="3562627"/>
            <a:ext cx="5320146" cy="7258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HOMCIE:LUX(BLVD):LV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5192906" y="4457486"/>
            <a:ext cx="5320146" cy="7258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MARKET.SAINT FRANCESCO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778836" y="24134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5192906" y="3034141"/>
            <a:ext cx="6818985" cy="1767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778836" y="2701722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947160" y="4103856"/>
            <a:ext cx="186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INT.MAINSTREEET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285121" y="3266340"/>
            <a:ext cx="40216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!WW2.FEDERAL CONSTITUOINAL COURT</a:t>
            </a:r>
          </a:p>
          <a:p>
            <a:r>
              <a:rPr lang="en-US" b="1" dirty="0" smtClean="0"/>
              <a:t>SALES: </a:t>
            </a:r>
            <a:r>
              <a:rPr lang="en-US" dirty="0" err="1" smtClean="0"/>
              <a:t>Anglea</a:t>
            </a:r>
            <a:r>
              <a:rPr lang="en-US" dirty="0" smtClean="0"/>
              <a:t> !Democracy</a:t>
            </a:r>
          </a:p>
          <a:p>
            <a:r>
              <a:rPr lang="en-US" dirty="0" smtClean="0"/>
              <a:t>LARRY !41: </a:t>
            </a:r>
            <a:r>
              <a:rPr lang="en-US" strike="sngStrike" dirty="0" smtClean="0"/>
              <a:t>What are we doing here?</a:t>
            </a:r>
          </a:p>
          <a:p>
            <a:endParaRPr lang="en-US" strike="sngStrike" dirty="0"/>
          </a:p>
          <a:p>
            <a:r>
              <a:rPr lang="en-US" b="1" dirty="0" smtClean="0"/>
              <a:t>SALES: </a:t>
            </a:r>
            <a:r>
              <a:rPr lang="en-US" dirty="0" smtClean="0"/>
              <a:t>VRIGINA IBM:INTERNALATINA:UN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493" y="5568493"/>
            <a:ext cx="2291587" cy="122326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852979" y="5251619"/>
            <a:ext cx="1481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“</a:t>
            </a:r>
            <a:r>
              <a:rPr lang="en-US" dirty="0" err="1" smtClean="0"/>
              <a:t>UN”.view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4812927" y="5568493"/>
            <a:ext cx="3402818" cy="122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528504" y="5620951"/>
            <a:ext cx="3402818" cy="1223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28" y="1225484"/>
            <a:ext cx="1905000" cy="58102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581170" y="5375675"/>
            <a:ext cx="7889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Triad</a:t>
            </a:r>
          </a:p>
          <a:p>
            <a:r>
              <a:rPr lang="en-US" sz="800" strike="sngStrike" dirty="0" smtClean="0"/>
              <a:t>Hells angels</a:t>
            </a:r>
          </a:p>
          <a:p>
            <a:r>
              <a:rPr lang="en-US" sz="800" strike="sngStrike" dirty="0" smtClean="0"/>
              <a:t>Tim cook</a:t>
            </a:r>
          </a:p>
          <a:p>
            <a:r>
              <a:rPr lang="en-US" sz="800" strike="sngStrike" dirty="0" smtClean="0"/>
              <a:t>“The law”</a:t>
            </a:r>
          </a:p>
          <a:p>
            <a:r>
              <a:rPr lang="en-US" sz="800" strike="sngStrike" dirty="0" smtClean="0"/>
              <a:t>Column</a:t>
            </a:r>
          </a:p>
          <a:p>
            <a:r>
              <a:rPr lang="en-US" sz="800" strike="sngStrike" dirty="0" err="1" smtClean="0"/>
              <a:t>Viring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rommet</a:t>
            </a:r>
            <a:endParaRPr lang="en-US" sz="800" strike="sngStrike" dirty="0" smtClean="0"/>
          </a:p>
          <a:p>
            <a:r>
              <a:rPr lang="en-US" sz="800" strike="sngStrike" dirty="0" smtClean="0"/>
              <a:t>mafia</a:t>
            </a:r>
            <a:endParaRPr lang="en-US" sz="800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633" y="5347127"/>
            <a:ext cx="418479" cy="418479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4281055" y="5251619"/>
            <a:ext cx="775854" cy="601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31259" y="4620959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41.DEFAULT.SIN</a:t>
            </a:r>
            <a:endParaRPr lang="en-US" sz="800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559" y="4996224"/>
            <a:ext cx="255395" cy="25539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841622" y="4941372"/>
            <a:ext cx="244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CREDIT: </a:t>
            </a:r>
            <a:r>
              <a:rPr lang="en-US" sz="800" strike="sngStrike" dirty="0" smtClean="0"/>
              <a:t>it does not look what </a:t>
            </a:r>
            <a:r>
              <a:rPr lang="en-US" sz="800" strike="sngStrike" dirty="0" err="1" smtClean="0"/>
              <a:t>iloosk</a:t>
            </a:r>
            <a:r>
              <a:rPr lang="en-US" sz="800" strike="sngStrike" dirty="0" smtClean="0"/>
              <a:t> </a:t>
            </a:r>
            <a:r>
              <a:rPr lang="en-US" dirty="0" smtClean="0"/>
              <a:t>like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577698" y="4997354"/>
            <a:ext cx="2703357" cy="30911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3796145" y="5127961"/>
            <a:ext cx="277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390928" y="5620951"/>
            <a:ext cx="4764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PREA.§187.!AVAIABILTY</a:t>
            </a:r>
          </a:p>
          <a:p>
            <a:r>
              <a:rPr lang="en-US" dirty="0" smtClean="0"/>
              <a:t>41.CREDIT.nonPlciAtthemetn(score)</a:t>
            </a:r>
          </a:p>
          <a:p>
            <a:r>
              <a:rPr lang="en-US" dirty="0" err="1" smtClean="0"/>
              <a:t>nonPoceAtemetn</a:t>
            </a:r>
            <a:r>
              <a:rPr lang="en-US" dirty="0" smtClean="0"/>
              <a:t>(glory </a:t>
            </a:r>
            <a:r>
              <a:rPr lang="en-US" dirty="0" err="1" smtClean="0"/>
              <a:t>hole,wife</a:t>
            </a:r>
            <a:r>
              <a:rPr lang="en-US" dirty="0" smtClean="0"/>
              <a:t>; LORRY </a:t>
            </a:r>
            <a:r>
              <a:rPr lang="en-US" dirty="0" err="1" smtClean="0"/>
              <a:t>pleaton</a:t>
            </a:r>
            <a:endParaRPr lang="en-US" dirty="0" smtClean="0"/>
          </a:p>
          <a:p>
            <a:r>
              <a:rPr lang="en-US" dirty="0" smtClean="0"/>
              <a:t>Like finger, CPVA.LAKE.TAHOE)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1669" y="5533649"/>
            <a:ext cx="1403925" cy="122326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0370169" y="5173849"/>
            <a:ext cx="136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HOCI:LUX:LV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1115909" y="3543348"/>
            <a:ext cx="1587101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</a:t>
            </a:r>
          </a:p>
          <a:p>
            <a:r>
              <a:rPr lang="en-US" dirty="0" err="1" smtClean="0"/>
              <a:t>SQ.Macedonia</a:t>
            </a:r>
            <a:endParaRPr lang="en-US" dirty="0" smtClean="0"/>
          </a:p>
          <a:p>
            <a:r>
              <a:rPr lang="en-US" dirty="0" err="1" smtClean="0"/>
              <a:t>SO.St</a:t>
            </a:r>
            <a:r>
              <a:rPr lang="en-US" dirty="0" smtClean="0"/>
              <a:t> </a:t>
            </a:r>
            <a:r>
              <a:rPr lang="en-US" dirty="0" err="1" smtClean="0"/>
              <a:t>Frice</a:t>
            </a:r>
            <a:r>
              <a:rPr lang="en-US" sz="800" strike="sngStrike" dirty="0" err="1" smtClean="0"/>
              <a:t>.marx</a:t>
            </a:r>
            <a:r>
              <a:rPr lang="en-US" sz="800" strike="sngStrike" dirty="0" smtClean="0"/>
              <a:t>(kit)</a:t>
            </a:r>
          </a:p>
          <a:p>
            <a:r>
              <a:rPr lang="en-US" sz="800" strike="sngStrike" dirty="0" smtClean="0"/>
              <a:t>S</a:t>
            </a:r>
          </a:p>
          <a:p>
            <a:r>
              <a:rPr lang="en-US" dirty="0" smtClean="0"/>
              <a:t>ONSITE</a:t>
            </a:r>
          </a:p>
          <a:p>
            <a:r>
              <a:rPr lang="en-US" sz="800" dirty="0" smtClean="0"/>
              <a:t>Ki Bui</a:t>
            </a:r>
          </a:p>
          <a:p>
            <a:r>
              <a:rPr lang="en-US" sz="800" dirty="0" err="1" smtClean="0"/>
              <a:t>Donova</a:t>
            </a:r>
            <a:r>
              <a:rPr lang="en-US" sz="800" dirty="0" smtClean="0"/>
              <a:t> Stevens</a:t>
            </a:r>
          </a:p>
          <a:p>
            <a:r>
              <a:rPr lang="en-US" sz="800" dirty="0" err="1" smtClean="0"/>
              <a:t>Arhte</a:t>
            </a:r>
            <a:r>
              <a:rPr lang="en-US" sz="800" dirty="0" smtClean="0"/>
              <a:t> Tash</a:t>
            </a:r>
          </a:p>
          <a:p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7060" y="5110178"/>
            <a:ext cx="10903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Polcie</a:t>
            </a:r>
            <a:r>
              <a:rPr lang="en-US" sz="800" dirty="0" smtClean="0"/>
              <a:t> </a:t>
            </a:r>
            <a:r>
              <a:rPr lang="en-US" sz="800" dirty="0" err="1" smtClean="0"/>
              <a:t>Sirnce</a:t>
            </a:r>
            <a:r>
              <a:rPr lang="en-US" sz="800" dirty="0" smtClean="0"/>
              <a:t>: 9:56AM</a:t>
            </a:r>
            <a:endParaRPr lang="en-US" sz="8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5249821" y="2457965"/>
            <a:ext cx="5263231" cy="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endCxn id="42" idx="3"/>
          </p:cNvCxnSpPr>
          <p:nvPr/>
        </p:nvCxnSpPr>
        <p:spPr>
          <a:xfrm flipV="1">
            <a:off x="5221363" y="3122535"/>
            <a:ext cx="6790528" cy="3342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221363" y="3756654"/>
            <a:ext cx="5291689" cy="6387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189084" y="4599796"/>
            <a:ext cx="5291689" cy="63870"/>
          </a:xfrm>
          <a:prstGeom prst="line">
            <a:avLst/>
          </a:prstGeom>
          <a:ln w="127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443742" y="5251619"/>
            <a:ext cx="10748258" cy="164488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1837954" y="3756654"/>
            <a:ext cx="22352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744615" y="3266340"/>
            <a:ext cx="83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939826" y="1164607"/>
            <a:ext cx="3819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KING(FEDERL COURT, Castle next door)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5573" y="1222873"/>
            <a:ext cx="408067" cy="327089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 flipH="1" flipV="1">
            <a:off x="9523696" y="1279122"/>
            <a:ext cx="788999" cy="627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9098286" y="1793734"/>
            <a:ext cx="55755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Bar, </a:t>
            </a:r>
            <a:r>
              <a:rPr lang="en-US" sz="800" strike="sngStrike" dirty="0" err="1" smtClean="0"/>
              <a:t>cherrie</a:t>
            </a:r>
            <a:r>
              <a:rPr lang="en-US" sz="800" strike="sngStrike" dirty="0" smtClean="0"/>
              <a:t>,( kirsches 41.WWW.AVAABILTI),</a:t>
            </a:r>
            <a:r>
              <a:rPr lang="en-US" sz="800" strike="sngStrike" dirty="0" err="1" smtClean="0"/>
              <a:t>kische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daaiel</a:t>
            </a:r>
            <a:r>
              <a:rPr lang="en-US" sz="800" strike="sngStrike" dirty="0" smtClean="0"/>
              <a:t>),</a:t>
            </a:r>
            <a:r>
              <a:rPr lang="en-US" sz="800" strike="sngStrike" dirty="0" err="1" smtClean="0"/>
              <a:t>viring.mary</a:t>
            </a:r>
            <a:r>
              <a:rPr lang="en-US" sz="800" strike="sngStrike" dirty="0" smtClean="0">
                <a:sym typeface="Wingdings" panose="05000000000000000000" pitchFamily="2" charset="2"/>
              </a:rPr>
              <a:t>(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tanlslate</a:t>
            </a:r>
            <a:r>
              <a:rPr lang="en-US" sz="800" strike="sngStrike" dirty="0" smtClean="0">
                <a:sym typeface="Wingdings" panose="05000000000000000000" pitchFamily="2" charset="2"/>
              </a:rPr>
              <a:t>[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anglea</a:t>
            </a:r>
            <a:r>
              <a:rPr lang="en-US" sz="800" strike="sngStrike" dirty="0" smtClean="0">
                <a:sym typeface="Wingdings" panose="05000000000000000000" pitchFamily="2" charset="2"/>
              </a:rPr>
              <a:t>]{roth.vs.us(obscene[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kirische,kirshi</a:t>
            </a:r>
            <a:r>
              <a:rPr lang="en-US" sz="800" strike="sngStrike" dirty="0" smtClean="0">
                <a:sym typeface="Wingdings" panose="05000000000000000000" pitchFamily="2" charset="2"/>
              </a:rPr>
              <a:t>]}</a:t>
            </a:r>
            <a:r>
              <a:rPr lang="en-US" sz="800" strike="sngStrike" dirty="0" err="1" smtClean="0"/>
              <a:t>kische</a:t>
            </a:r>
            <a:endParaRPr lang="en-US" sz="800" strike="sngStrike" dirty="0"/>
          </a:p>
        </p:txBody>
      </p:sp>
      <p:sp>
        <p:nvSpPr>
          <p:cNvPr id="85" name="Rectangle 84"/>
          <p:cNvSpPr/>
          <p:nvPr/>
        </p:nvSpPr>
        <p:spPr>
          <a:xfrm>
            <a:off x="11033631" y="1252570"/>
            <a:ext cx="1090363" cy="1566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86" name="Rectangle 85"/>
          <p:cNvSpPr/>
          <p:nvPr/>
        </p:nvSpPr>
        <p:spPr>
          <a:xfrm>
            <a:off x="11050483" y="1468560"/>
            <a:ext cx="1141517" cy="3785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369382" y="1228600"/>
            <a:ext cx="10754612" cy="56294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85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290918" y="1158313"/>
            <a:ext cx="40341" cy="569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641" y="2209460"/>
            <a:ext cx="876300" cy="876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02" y="1294014"/>
            <a:ext cx="2190750" cy="20859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349" y="1265671"/>
            <a:ext cx="1905000" cy="58102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422" y="3085760"/>
            <a:ext cx="1394807" cy="13948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790" y="3085760"/>
            <a:ext cx="1394807" cy="139480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735782" y="3269673"/>
            <a:ext cx="5306291" cy="983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92837" y="4480567"/>
            <a:ext cx="6928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 </a:t>
            </a:r>
            <a:r>
              <a:rPr lang="en-US" sz="800" strike="sngStrike" dirty="0" err="1" smtClean="0"/>
              <a:t>theopel</a:t>
            </a:r>
            <a:r>
              <a:rPr lang="en-US" sz="800" strike="sngStrike" dirty="0" smtClean="0"/>
              <a:t>?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09488" y="4437258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And visa card? please</a:t>
            </a:r>
            <a:endParaRPr lang="en-US" sz="800" strike="sngStrike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096000" y="3066700"/>
            <a:ext cx="4493841" cy="146035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856" y="1232546"/>
            <a:ext cx="2974800" cy="16658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09" y="5009794"/>
            <a:ext cx="727505" cy="62051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902036" y="5009794"/>
            <a:ext cx="1735193" cy="809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335970" y="5053642"/>
            <a:ext cx="205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!JFK.BULLET(</a:t>
            </a:r>
            <a:r>
              <a:rPr lang="en-US" dirty="0" err="1" smtClean="0"/>
              <a:t>jacklin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165353" y="4689417"/>
            <a:ext cx="949061" cy="125418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794194" y="4435072"/>
            <a:ext cx="1615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!JFK(</a:t>
            </a:r>
            <a:r>
              <a:rPr lang="en-US" strike="sngStrike" dirty="0" err="1" smtClean="0"/>
              <a:t>jacklin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840" y="4836615"/>
            <a:ext cx="758564" cy="11399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988" y="4726788"/>
            <a:ext cx="776853" cy="51696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8977745" y="4437258"/>
            <a:ext cx="1828800" cy="1686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348342" y="4733885"/>
            <a:ext cx="1241499" cy="124264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865804" y="5293325"/>
            <a:ext cx="4262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Builder for UN FBI.INVSTIONG(JFK </a:t>
            </a:r>
            <a:r>
              <a:rPr lang="en-US" dirty="0" err="1" smtClean="0"/>
              <a:t>assisoan</a:t>
            </a:r>
            <a:r>
              <a:rPr lang="en-US" dirty="0" smtClean="0"/>
              <a:t>)</a:t>
            </a:r>
          </a:p>
          <a:p>
            <a:r>
              <a:rPr lang="en-US" dirty="0" smtClean="0"/>
              <a:t>Fro UNI !WW2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6371819" y="4973010"/>
            <a:ext cx="905282" cy="845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771632" y="6184616"/>
            <a:ext cx="311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!availability.v2.FBI:KIDNAPPING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290918" y="6110957"/>
            <a:ext cx="10801072" cy="5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4" idx="1"/>
          </p:cNvCxnSpPr>
          <p:nvPr/>
        </p:nvCxnSpPr>
        <p:spPr>
          <a:xfrm>
            <a:off x="1771632" y="6369282"/>
            <a:ext cx="1179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603673" y="4973010"/>
            <a:ext cx="744669" cy="657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689627" y="3770500"/>
            <a:ext cx="4060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Evidence: </a:t>
            </a:r>
            <a:r>
              <a:rPr lang="en-US" dirty="0" smtClean="0"/>
              <a:t>(!invert).!WW2</a:t>
            </a:r>
          </a:p>
          <a:p>
            <a:r>
              <a:rPr lang="en-US" dirty="0" smtClean="0"/>
              <a:t>       TERMAOTN:JSOE:FBI:FORT(father)JFK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2715491" y="3796875"/>
            <a:ext cx="977593" cy="211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2" idx="1"/>
          </p:cNvCxnSpPr>
          <p:nvPr/>
        </p:nvCxnSpPr>
        <p:spPr>
          <a:xfrm>
            <a:off x="1689627" y="4093666"/>
            <a:ext cx="3357749" cy="163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4165377" y="4435072"/>
            <a:ext cx="7244762" cy="1181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188185" y="4380714"/>
            <a:ext cx="291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“The father drives a ford IPX”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2211960" y="4629827"/>
            <a:ext cx="1766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SALES: </a:t>
            </a:r>
            <a:r>
              <a:rPr lang="en-US" dirty="0" smtClean="0"/>
              <a:t>PAUL ford</a:t>
            </a:r>
            <a:endParaRPr lang="en-US" dirty="0"/>
          </a:p>
        </p:txBody>
      </p:sp>
      <p:sp>
        <p:nvSpPr>
          <p:cNvPr id="65" name="Right Arrow 64"/>
          <p:cNvSpPr/>
          <p:nvPr/>
        </p:nvSpPr>
        <p:spPr>
          <a:xfrm>
            <a:off x="9388840" y="1704109"/>
            <a:ext cx="812574" cy="943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401999" y="1450361"/>
            <a:ext cx="1241499" cy="124264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300349" y="1114248"/>
            <a:ext cx="7441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300349" y="1422128"/>
            <a:ext cx="2407789" cy="140820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9628128" y="1606167"/>
            <a:ext cx="200696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Evidence:</a:t>
            </a:r>
          </a:p>
          <a:p>
            <a:r>
              <a:rPr lang="en-US" sz="800" strike="sngStrike" dirty="0" smtClean="0"/>
              <a:t>Any chair</a:t>
            </a:r>
          </a:p>
          <a:p>
            <a:r>
              <a:rPr lang="en-US" dirty="0" smtClean="0"/>
              <a:t>JFK(</a:t>
            </a:r>
            <a:r>
              <a:rPr lang="en-US" dirty="0" err="1" smtClean="0"/>
              <a:t>angela:mother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JFK(j</a:t>
            </a:r>
            <a:r>
              <a:rPr lang="en-US" strike="sngStrike" dirty="0" smtClean="0"/>
              <a:t>oe any chair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649805" y="2546800"/>
            <a:ext cx="18181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00.1 fine “finance” </a:t>
            </a:r>
            <a:r>
              <a:rPr lang="en-US" sz="800" strike="sngStrike" dirty="0" err="1" smtClean="0"/>
              <a:t>jp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morgn</a:t>
            </a:r>
            <a:r>
              <a:rPr lang="en-US" sz="800" strike="sngStrike" dirty="0" smtClean="0"/>
              <a:t> any </a:t>
            </a:r>
            <a:r>
              <a:rPr lang="en-US" sz="800" strike="sngStrike" dirty="0" err="1" smtClean="0"/>
              <a:t>chaire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9348342" y="2627983"/>
            <a:ext cx="2246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The 000.tw.pns (</a:t>
            </a:r>
            <a:r>
              <a:rPr lang="en-US" sz="800" dirty="0" err="1" smtClean="0"/>
              <a:t>delata</a:t>
            </a:r>
            <a:r>
              <a:rPr lang="en-US" sz="800" dirty="0" smtClean="0"/>
              <a:t>) </a:t>
            </a:r>
            <a:r>
              <a:rPr lang="en-US" sz="800" dirty="0" err="1" smtClean="0"/>
              <a:t>StreetCrimeFirgh.avg.any</a:t>
            </a:r>
            <a:endParaRPr lang="en-US" sz="800" dirty="0"/>
          </a:p>
        </p:txBody>
      </p:sp>
      <p:cxnSp>
        <p:nvCxnSpPr>
          <p:cNvPr id="72" name="Straight Connector 71"/>
          <p:cNvCxnSpPr>
            <a:stCxn id="70" idx="1"/>
            <a:endCxn id="70" idx="3"/>
          </p:cNvCxnSpPr>
          <p:nvPr/>
        </p:nvCxnSpPr>
        <p:spPr>
          <a:xfrm>
            <a:off x="9348342" y="2735705"/>
            <a:ext cx="2246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097" y="3072997"/>
            <a:ext cx="4437645" cy="2953051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305713" y="1436005"/>
            <a:ext cx="2407789" cy="140820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645520" y="3529355"/>
            <a:ext cx="4339450" cy="23948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689627" y="6180894"/>
            <a:ext cx="4339450" cy="35354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63" y="6170542"/>
            <a:ext cx="683298" cy="383406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165352" y="6166974"/>
            <a:ext cx="697217" cy="35354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151563" y="6194668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!2014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270185" y="1232546"/>
            <a:ext cx="10367585" cy="55146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14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290918" y="1158313"/>
            <a:ext cx="40341" cy="569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28" y="1291502"/>
            <a:ext cx="1914525" cy="23907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5772" y="3733956"/>
            <a:ext cx="339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Bui, United Nations Employee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226" y="1335324"/>
            <a:ext cx="1830180" cy="23907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91687" y="3800155"/>
            <a:ext cx="1514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</a:t>
            </a:r>
            <a:r>
              <a:rPr lang="en-US" dirty="0" err="1" smtClean="0"/>
              <a:t>Consuton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49572" y="2317601"/>
            <a:ext cx="3042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SF </a:t>
            </a:r>
            <a:r>
              <a:rPr lang="en-US" dirty="0" err="1" smtClean="0"/>
              <a:t>Extionr</a:t>
            </a:r>
            <a:r>
              <a:rPr lang="en-US" dirty="0" smtClean="0"/>
              <a:t> </a:t>
            </a:r>
            <a:r>
              <a:rPr lang="en-US" dirty="0" err="1" smtClean="0"/>
              <a:t>Gavion</a:t>
            </a:r>
            <a:r>
              <a:rPr lang="en-US" dirty="0" smtClean="0"/>
              <a:t> Newsom</a:t>
            </a:r>
            <a:br>
              <a:rPr lang="en-US" dirty="0" smtClean="0"/>
            </a:br>
            <a:r>
              <a:rPr lang="en-US" strike="sngStrike" dirty="0" smtClean="0"/>
              <a:t>“The Massage”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859873" y="4236846"/>
            <a:ext cx="403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abaibla.gheo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kito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stephone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staohpeie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189018" y="4918364"/>
            <a:ext cx="392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Chana: “I will take my </a:t>
            </a:r>
            <a:r>
              <a:rPr lang="en-US" dirty="0" err="1" smtClean="0"/>
              <a:t>bui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104996" y="4872723"/>
            <a:ext cx="212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!will </a:t>
            </a:r>
            <a:r>
              <a:rPr lang="en-US" dirty="0" err="1" smtClean="0"/>
              <a:t>tak</a:t>
            </a:r>
            <a:r>
              <a:rPr lang="en-US" dirty="0" smtClean="0"/>
              <a:t> you </a:t>
            </a:r>
            <a:r>
              <a:rPr lang="en-US" dirty="0" err="1" smtClean="0"/>
              <a:t>bui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23" name="Straight Connector 22"/>
          <p:cNvCxnSpPr>
            <a:stCxn id="19" idx="1"/>
          </p:cNvCxnSpPr>
          <p:nvPr/>
        </p:nvCxnSpPr>
        <p:spPr>
          <a:xfrm>
            <a:off x="7104996" y="5057389"/>
            <a:ext cx="2454640" cy="45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96739" y="5694426"/>
            <a:ext cx="324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Roemle</a:t>
            </a:r>
            <a:r>
              <a:rPr lang="en-US" dirty="0" smtClean="0"/>
              <a:t>; POPE </a:t>
            </a:r>
            <a:r>
              <a:rPr lang="en-US" dirty="0" err="1" smtClean="0"/>
              <a:t>ceaser</a:t>
            </a:r>
            <a:r>
              <a:rPr lang="en-US" dirty="0" smtClean="0"/>
              <a:t>; 1996 88th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029" y="4982709"/>
            <a:ext cx="490510" cy="36599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149572" y="5057389"/>
            <a:ext cx="2646294" cy="1083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996545" y="3918622"/>
            <a:ext cx="2250861" cy="250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628129" y="3057037"/>
            <a:ext cx="2789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Baden-Baden, Roman Baths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432888" y="2134603"/>
            <a:ext cx="15327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0.01 000.tw.pns.avg.scrimfigitng</a:t>
            </a:r>
            <a:endParaRPr lang="en-US" sz="800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5670629" y="2134603"/>
            <a:ext cx="951844" cy="182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79818" y="3241703"/>
            <a:ext cx="24118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104996" y="1482436"/>
            <a:ext cx="2302240" cy="1943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896739" y="3918622"/>
            <a:ext cx="957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315200" y="5879092"/>
            <a:ext cx="2415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Angela Wilder </a:t>
            </a:r>
            <a:r>
              <a:rPr lang="en-US" dirty="0" err="1" smtClean="0"/>
              <a:t>PETANGON</a:t>
            </a:r>
            <a:r>
              <a:rPr lang="en-US" sz="800" strike="sngStrike" dirty="0" err="1" smtClean="0"/>
              <a:t>.emea.derere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578437" y="6202257"/>
            <a:ext cx="1713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Hgoehoeh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nena,who</a:t>
            </a:r>
            <a:r>
              <a:rPr lang="en-US" sz="800" strike="sngStrike" dirty="0" smtClean="0"/>
              <a:t> is god(</a:t>
            </a:r>
            <a:r>
              <a:rPr lang="en-US" sz="800" strike="sngStrike" dirty="0" err="1" smtClean="0"/>
              <a:t>hebrew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2063028" y="5879092"/>
            <a:ext cx="3922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757246" y="5918106"/>
            <a:ext cx="1233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Kajak</a:t>
            </a:r>
            <a:r>
              <a:rPr lang="en-US" strike="sngStrike" dirty="0" smtClean="0"/>
              <a:t>: (</a:t>
            </a:r>
            <a:r>
              <a:rPr lang="en-US" strike="sngStrike" dirty="0" err="1" smtClean="0"/>
              <a:t>bui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1594496" y="5539575"/>
            <a:ext cx="5480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VIETNAME WAR(AUSCHWIWT </a:t>
            </a:r>
            <a:r>
              <a:rPr lang="en-US" strike="sngStrike" dirty="0" err="1" smtClean="0"/>
              <a:t>nixdofof,biomation,gould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3325091" y="5694426"/>
            <a:ext cx="1666147" cy="29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339" y="3505016"/>
            <a:ext cx="2714625" cy="1685925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980" y="2365403"/>
            <a:ext cx="876300" cy="876300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3620787" y="2803553"/>
            <a:ext cx="5232268" cy="2179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93" y="5729419"/>
            <a:ext cx="1958077" cy="1101418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4946755" y="5883189"/>
            <a:ext cx="2175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DEA(orange, POT)</a:t>
            </a:r>
          </a:p>
          <a:p>
            <a:r>
              <a:rPr lang="en-US" dirty="0" smtClean="0"/>
              <a:t>41.St.Franis.SIN.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5670629" y="5918106"/>
            <a:ext cx="773910" cy="284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895390" y="6427073"/>
            <a:ext cx="2393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 </a:t>
            </a:r>
            <a:r>
              <a:rPr lang="en-US" dirty="0" err="1" smtClean="0"/>
              <a:t>Brussels,Nethelands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278" y="6446768"/>
            <a:ext cx="588317" cy="391498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5139999" y="6525423"/>
            <a:ext cx="1935421" cy="117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8087767" y="6433944"/>
            <a:ext cx="1590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Francis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  St. Peter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    King </a:t>
            </a:r>
            <a:r>
              <a:rPr lang="en-US" sz="800" strike="sngStrike" dirty="0" smtClean="0"/>
              <a:t>( Field Trip) </a:t>
            </a:r>
            <a:r>
              <a:rPr lang="en-US" sz="800" strike="sngStrike" dirty="0" err="1" smtClean="0"/>
              <a:t>Borkum</a:t>
            </a:r>
            <a:r>
              <a:rPr lang="en-US" sz="800" strike="sngStrike" dirty="0" smtClean="0"/>
              <a:t> Island</a:t>
            </a:r>
            <a:endParaRPr lang="en-US" sz="8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9756682" y="6445332"/>
            <a:ext cx="2337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Davis, NAVY:SAYOR(</a:t>
            </a:r>
            <a:r>
              <a:rPr lang="en-US" sz="800" strike="sngStrike" dirty="0" err="1" smtClean="0"/>
              <a:t>fildtrip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4363626" y="2379114"/>
            <a:ext cx="2989369" cy="197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564957" y="1181389"/>
            <a:ext cx="10444051" cy="567661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34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41" y="2767445"/>
            <a:ext cx="2857500" cy="1600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53200" y="2396836"/>
            <a:ext cx="4197927" cy="245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95" y="2786495"/>
            <a:ext cx="2924175" cy="156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03" y="2786495"/>
            <a:ext cx="1532606" cy="1581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36" y="4367645"/>
            <a:ext cx="501361" cy="4903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46" y="4381499"/>
            <a:ext cx="680397" cy="5093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4445899"/>
            <a:ext cx="354590" cy="5261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02" y="4381499"/>
            <a:ext cx="599344" cy="640773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4336473" y="4612804"/>
            <a:ext cx="3200400" cy="2362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482436" y="2786495"/>
            <a:ext cx="9490364" cy="1562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9125" y="2050473"/>
            <a:ext cx="544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Dublin Schools and !FORT Worth if needed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189503" y="2786496"/>
            <a:ext cx="7593538" cy="218550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6" y="1583854"/>
            <a:ext cx="1838219" cy="18382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47443" y="2305263"/>
            <a:ext cx="439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 for </a:t>
            </a:r>
            <a:r>
              <a:rPr lang="en-US" dirty="0" err="1" smtClean="0"/>
              <a:t>Foser</a:t>
            </a:r>
            <a:r>
              <a:rPr lang="en-US" dirty="0" smtClean="0"/>
              <a:t> City Element “</a:t>
            </a:r>
            <a:r>
              <a:rPr lang="en-US" strike="sngStrike" dirty="0" smtClean="0"/>
              <a:t>Dr. Dre Da Bomb”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817418" y="1158313"/>
            <a:ext cx="2904691" cy="259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33690" y="136330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EVIL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722109" y="1363306"/>
            <a:ext cx="493005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722109" y="1768688"/>
            <a:ext cx="5227927" cy="97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Isosceles Triangle 52"/>
          <p:cNvSpPr/>
          <p:nvPr/>
        </p:nvSpPr>
        <p:spPr>
          <a:xfrm rot="15936696">
            <a:off x="6365514" y="-1078897"/>
            <a:ext cx="375372" cy="53561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739774" y="1491689"/>
            <a:ext cx="391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Peter .Dr. Dr. Prof !HOCMEI:MAYOUR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 rot="21186375">
            <a:off x="7220084" y="1256753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000.tw.pns.incidnets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699950" y="139266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Taking </a:t>
            </a:r>
            <a:r>
              <a:rPr lang="en-US" sz="800" dirty="0" err="1" smtClean="0"/>
              <a:t>Cathoolice</a:t>
            </a:r>
            <a:r>
              <a:rPr lang="en-US" sz="800" dirty="0" smtClean="0"/>
              <a:t>(CDU) from </a:t>
            </a:r>
            <a:r>
              <a:rPr lang="en-US" sz="800" dirty="0" err="1" smtClean="0"/>
              <a:t>Pope.St</a:t>
            </a:r>
            <a:r>
              <a:rPr lang="en-US" sz="800" dirty="0" smtClean="0"/>
              <a:t>. Peter</a:t>
            </a:r>
          </a:p>
          <a:p>
            <a:r>
              <a:rPr lang="en-US" sz="800" dirty="0" err="1" smtClean="0"/>
              <a:t>nonPolcieTRXLogical</a:t>
            </a:r>
            <a:endParaRPr lang="en-US" sz="800" dirty="0" smtClean="0"/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3633690" y="1392660"/>
            <a:ext cx="702783" cy="28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74919" y="1622453"/>
            <a:ext cx="10732312" cy="334954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3577543" y="1404359"/>
            <a:ext cx="465969" cy="22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955806" y="120714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!VISBILE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302625" y="5156668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KING.JFK.INT(</a:t>
            </a:r>
            <a:r>
              <a:rPr lang="en-US" sz="800" strike="sngStrike" dirty="0" err="1" smtClean="0"/>
              <a:t>bruce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577543" y="5526000"/>
            <a:ext cx="484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Bacon Bruce King </a:t>
            </a:r>
            <a:r>
              <a:rPr lang="en-US" strike="sngStrike" dirty="0" err="1" smtClean="0"/>
              <a:t>Sr</a:t>
            </a:r>
            <a:r>
              <a:rPr lang="en-US" strike="sngStrike" dirty="0" smtClean="0"/>
              <a:t> </a:t>
            </a:r>
            <a:r>
              <a:rPr lang="en-US" dirty="0" smtClean="0"/>
              <a:t>		1987 8AM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7246917" y="5341334"/>
            <a:ext cx="1405246" cy="553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577543" y="5341334"/>
            <a:ext cx="1279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Older Smoked Voice !ELKE</a:t>
            </a:r>
            <a:endParaRPr lang="en-US" sz="800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9442988" y="5063575"/>
            <a:ext cx="252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Killer Voice</a:t>
            </a:r>
            <a:r>
              <a:rPr lang="en-US" dirty="0" smtClean="0"/>
              <a:t>.v2.FBI:KIDNAPPING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722109" y="602972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Bruce Jr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3633690" y="6029728"/>
            <a:ext cx="129982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47180" y="6029728"/>
            <a:ext cx="10326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drunk.moring.voice</a:t>
            </a:r>
            <a:endParaRPr lang="en-US" sz="800" strike="sngStrike" dirty="0"/>
          </a:p>
        </p:txBody>
      </p:sp>
      <p:sp>
        <p:nvSpPr>
          <p:cNvPr id="90" name="Rectangle 89"/>
          <p:cNvSpPr/>
          <p:nvPr/>
        </p:nvSpPr>
        <p:spPr>
          <a:xfrm>
            <a:off x="9784334" y="5384905"/>
            <a:ext cx="2323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https://www.youtube.com/watch?v=jaGLDKBE8Ho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699950" y="5710666"/>
            <a:ext cx="762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JFK(SQ.app.atnago.simon.ma. PRSOIN OBMAM voice Steve </a:t>
            </a:r>
            <a:r>
              <a:rPr lang="en-US" dirty="0" err="1" smtClean="0"/>
              <a:t>Woon</a:t>
            </a:r>
            <a:r>
              <a:rPr lang="en-US" dirty="0" smtClean="0"/>
              <a:t>;  burke voice)</a:t>
            </a:r>
          </a:p>
          <a:p>
            <a:r>
              <a:rPr lang="en-US" dirty="0" smtClean="0"/>
              <a:t>INT.JFK(turner)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145201" y="6265424"/>
            <a:ext cx="31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durnk</a:t>
            </a:r>
            <a:r>
              <a:rPr lang="en-US" strike="sngStrike" dirty="0"/>
              <a:t> sober voce in the </a:t>
            </a:r>
            <a:r>
              <a:rPr lang="en-US" strike="sngStrike" dirty="0" err="1"/>
              <a:t>orming</a:t>
            </a:r>
            <a:endParaRPr lang="en-US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3810527" y="6450090"/>
            <a:ext cx="97542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you want </a:t>
            </a:r>
            <a:r>
              <a:rPr lang="en-US" dirty="0" err="1" smtClean="0"/>
              <a:t>pankcaeks</a:t>
            </a:r>
            <a:r>
              <a:rPr lang="en-US" dirty="0" smtClean="0"/>
              <a:t>?   2014 CPVA  TERMAON:JOPHSE Backers </a:t>
            </a:r>
            <a:r>
              <a:rPr lang="en-US" dirty="0" err="1" smtClean="0"/>
              <a:t>fiel</a:t>
            </a:r>
            <a:r>
              <a:rPr lang="en-US" dirty="0" smtClean="0"/>
              <a:t> ( </a:t>
            </a:r>
            <a:r>
              <a:rPr lang="en-US" dirty="0" err="1" smtClean="0"/>
              <a:t>empleoyr</a:t>
            </a:r>
            <a:r>
              <a:rPr lang="en-US" dirty="0" smtClean="0"/>
              <a:t>: baker)</a:t>
            </a:r>
          </a:p>
          <a:p>
            <a:r>
              <a:rPr lang="en-US" dirty="0"/>
              <a:t>	</a:t>
            </a:r>
            <a:r>
              <a:rPr lang="en-US" dirty="0" smtClean="0"/>
              <a:t>killers </a:t>
            </a:r>
            <a:r>
              <a:rPr lang="en-US" dirty="0" err="1" smtClean="0"/>
              <a:t>voe</a:t>
            </a:r>
            <a:r>
              <a:rPr lang="en-US" dirty="0" smtClean="0"/>
              <a:t>: do </a:t>
            </a:r>
            <a:r>
              <a:rPr lang="en-US" dirty="0" err="1" smtClean="0"/>
              <a:t>yo</a:t>
            </a:r>
            <a:r>
              <a:rPr lang="en-US" dirty="0" smtClean="0"/>
              <a:t> want </a:t>
            </a:r>
            <a:r>
              <a:rPr lang="en-US" dirty="0" err="1" smtClean="0"/>
              <a:t>pankias</a:t>
            </a:r>
            <a:endParaRPr lang="en-US" dirty="0" smtClean="0"/>
          </a:p>
          <a:p>
            <a:r>
              <a:rPr lang="en-US" dirty="0" err="1" smtClean="0"/>
              <a:t>Popse.St.Anlomo</a:t>
            </a:r>
            <a:r>
              <a:rPr lang="en-US" dirty="0" smtClean="0"/>
              <a:t>:  signet: pancakes    0.1 PRICE.JRS x/y </a:t>
            </a:r>
            <a:r>
              <a:rPr lang="en-US" dirty="0" err="1" smtClean="0"/>
              <a:t>extion</a:t>
            </a:r>
            <a:r>
              <a:rPr lang="en-US" dirty="0" smtClean="0"/>
              <a:t> </a:t>
            </a:r>
            <a:r>
              <a:rPr lang="en-US" dirty="0" err="1" smtClean="0"/>
              <a:t>Prostetion</a:t>
            </a:r>
            <a:r>
              <a:rPr lang="en-US" dirty="0" smtClean="0"/>
              <a:t> Law</a:t>
            </a:r>
          </a:p>
          <a:p>
            <a:r>
              <a:rPr lang="en-US" dirty="0"/>
              <a:t>	</a:t>
            </a:r>
            <a:r>
              <a:rPr lang="en-US" dirty="0" smtClean="0"/>
              <a:t>MAPS: FEDARL BANK GREENSPAN(VIRIGANA) 	-	FORT WORHT LBIARY(teen room)</a:t>
            </a:r>
          </a:p>
          <a:p>
            <a:r>
              <a:rPr lang="en-US" dirty="0"/>
              <a:t>	</a:t>
            </a:r>
            <a:r>
              <a:rPr lang="en-US" dirty="0" smtClean="0"/>
              <a:t>	PENTAGON.PRICE.JRS.JP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-39346" y="1069481"/>
            <a:ext cx="393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</a:t>
            </a:r>
            <a:r>
              <a:rPr lang="en-US" strike="sngStrike" dirty="0" smtClean="0"/>
              <a:t>.net</a:t>
            </a:r>
            <a:r>
              <a:rPr lang="en-US" dirty="0" smtClean="0"/>
              <a:t>.v2.FBI:KDINAPP!UN:US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69916" y="5189177"/>
            <a:ext cx="10732312" cy="275467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1827499" y="5180686"/>
            <a:ext cx="10732312" cy="275467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7368246" y="1363306"/>
            <a:ext cx="2074742" cy="21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03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290918" y="1158313"/>
            <a:ext cx="40341" cy="569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468737" y="1719434"/>
            <a:ext cx="7226972" cy="372540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906981" y="2014012"/>
            <a:ext cx="1205345" cy="14408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906981" y="3749462"/>
            <a:ext cx="1205345" cy="14408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493327" y="2014012"/>
            <a:ext cx="1205345" cy="14408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078192" y="2042556"/>
            <a:ext cx="1205345" cy="14408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493326" y="3789945"/>
            <a:ext cx="1205345" cy="14408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078192" y="3789945"/>
            <a:ext cx="1205345" cy="14408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282" y="2201048"/>
            <a:ext cx="1066799" cy="10667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626" y="2009836"/>
            <a:ext cx="828118" cy="724611"/>
          </a:xfrm>
          <a:prstGeom prst="rect">
            <a:avLst/>
          </a:prstGeom>
        </p:spPr>
      </p:pic>
      <p:cxnSp>
        <p:nvCxnSpPr>
          <p:cNvPr id="8" name="Straight Connector 7"/>
          <p:cNvCxnSpPr>
            <a:endCxn id="53" idx="1"/>
          </p:cNvCxnSpPr>
          <p:nvPr/>
        </p:nvCxnSpPr>
        <p:spPr>
          <a:xfrm>
            <a:off x="1662545" y="1898073"/>
            <a:ext cx="1806192" cy="16840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253260" y="2734447"/>
            <a:ext cx="3248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PRICS.JRS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52669" y="2369217"/>
            <a:ext cx="1318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ALEN </a:t>
            </a:r>
          </a:p>
          <a:p>
            <a:r>
              <a:rPr lang="en-US" dirty="0" smtClean="0"/>
              <a:t>GREENSPAN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9170505" y="2380058"/>
            <a:ext cx="168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JP.WHITEHOUSE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11570" y="4141049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9188061" y="431058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!JFK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42831" y="4141049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Auschwitz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44220" y="2361019"/>
            <a:ext cx="110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CHANLOR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971867" y="20425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250385" y="20702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971866" y="38504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9630794" y="3904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24" name="Can 23"/>
          <p:cNvSpPr/>
          <p:nvPr/>
        </p:nvSpPr>
        <p:spPr>
          <a:xfrm rot="5400000">
            <a:off x="3757896" y="1940483"/>
            <a:ext cx="146479" cy="39664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061889" y="3803445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cook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1771015" y="3553198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fortino,worth,cook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INTERNET PAYMENTS</a:t>
            </a:r>
            <a:endParaRPr lang="en-US" sz="8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822663" y="3601459"/>
            <a:ext cx="1205345" cy="48513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857591" y="3685470"/>
            <a:ext cx="2520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WWI.WAR</a:t>
            </a:r>
            <a:r>
              <a:rPr lang="en-US" sz="800" strike="sngStrike" dirty="0" smtClean="0"/>
              <a:t>.!</a:t>
            </a:r>
            <a:r>
              <a:rPr lang="en-US" sz="800" strike="sngStrike" dirty="0" err="1" smtClean="0"/>
              <a:t>white.division.merx.hellsanelse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53" y="4964940"/>
            <a:ext cx="2466975" cy="18478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25" y="4944280"/>
            <a:ext cx="3041882" cy="188916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895" y="6206836"/>
            <a:ext cx="397297" cy="39729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68" y="6005957"/>
            <a:ext cx="414058" cy="36230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015177" y="6079387"/>
            <a:ext cx="2932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When I am a Jason Mothers house with his </a:t>
            </a:r>
            <a:r>
              <a:rPr lang="en-US" sz="800" strike="sngStrike" dirty="0" err="1" smtClean="0"/>
              <a:t>duahger</a:t>
            </a:r>
            <a:r>
              <a:rPr lang="en-US" sz="800" strike="sngStrike" dirty="0" smtClean="0"/>
              <a:t>. (</a:t>
            </a:r>
            <a:r>
              <a:rPr lang="en-US" sz="800" strike="sngStrike" dirty="0" err="1" smtClean="0"/>
              <a:t>Accnent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Sw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8537342" y="579051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nonPoliceTranslate</a:t>
            </a:r>
            <a:endParaRPr lang="en-US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589096" y="5790511"/>
            <a:ext cx="3358294" cy="85090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740727" y="4141049"/>
            <a:ext cx="1530573" cy="53886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662546" y="1719434"/>
            <a:ext cx="10284844" cy="51385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105686" y="1413918"/>
            <a:ext cx="4010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Level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59859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41" y="2767445"/>
            <a:ext cx="2857500" cy="1600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53200" y="2396836"/>
            <a:ext cx="4197927" cy="2452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95" y="2786495"/>
            <a:ext cx="2924175" cy="156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503" y="2786495"/>
            <a:ext cx="1532606" cy="1581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836" y="4367645"/>
            <a:ext cx="501361" cy="49031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846" y="4381499"/>
            <a:ext cx="680397" cy="5093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4445899"/>
            <a:ext cx="354590" cy="5261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02" y="4381499"/>
            <a:ext cx="599344" cy="640773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4336473" y="4612804"/>
            <a:ext cx="3200400" cy="2362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482436" y="2786495"/>
            <a:ext cx="9490364" cy="1562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9125" y="2050473"/>
            <a:ext cx="544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Dublin Schools and !FORT Worth if needed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189503" y="2786496"/>
            <a:ext cx="7593538" cy="218550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06" y="1583854"/>
            <a:ext cx="1838219" cy="183821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847443" y="2305263"/>
            <a:ext cx="4399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 for </a:t>
            </a:r>
            <a:r>
              <a:rPr lang="en-US" dirty="0" err="1" smtClean="0"/>
              <a:t>Foser</a:t>
            </a:r>
            <a:r>
              <a:rPr lang="en-US" dirty="0" smtClean="0"/>
              <a:t> City Element “</a:t>
            </a:r>
            <a:r>
              <a:rPr lang="en-US" strike="sngStrike" dirty="0" smtClean="0"/>
              <a:t>Dr. Dre Da Bomb”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817418" y="1158313"/>
            <a:ext cx="2904691" cy="2596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33690" y="136330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EVIL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722109" y="1363306"/>
            <a:ext cx="493005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722109" y="1768688"/>
            <a:ext cx="5227927" cy="97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Isosceles Triangle 52"/>
          <p:cNvSpPr/>
          <p:nvPr/>
        </p:nvSpPr>
        <p:spPr>
          <a:xfrm rot="15936696">
            <a:off x="6365514" y="-1078897"/>
            <a:ext cx="375372" cy="535618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739774" y="1491689"/>
            <a:ext cx="391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Peter .Dr. Dr. Prof !HOCMEI:MAYOUR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 rot="21186375">
            <a:off x="7220084" y="1256753"/>
            <a:ext cx="2114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000.tw.pns.incidnets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699950" y="1392660"/>
            <a:ext cx="2007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Taking </a:t>
            </a:r>
            <a:r>
              <a:rPr lang="en-US" sz="800" dirty="0" err="1" smtClean="0"/>
              <a:t>Cathoolice</a:t>
            </a:r>
            <a:r>
              <a:rPr lang="en-US" sz="800" dirty="0" smtClean="0"/>
              <a:t>(CDU) from </a:t>
            </a:r>
            <a:r>
              <a:rPr lang="en-US" sz="800" dirty="0" err="1" smtClean="0"/>
              <a:t>Pope.St</a:t>
            </a:r>
            <a:r>
              <a:rPr lang="en-US" sz="800" dirty="0" smtClean="0"/>
              <a:t>. Peter</a:t>
            </a:r>
          </a:p>
          <a:p>
            <a:r>
              <a:rPr lang="en-US" sz="800" dirty="0" err="1" smtClean="0"/>
              <a:t>nonPolcieTRXLogical</a:t>
            </a:r>
            <a:endParaRPr lang="en-US" sz="800" dirty="0" smtClean="0"/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3633690" y="1392660"/>
            <a:ext cx="702783" cy="28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74919" y="1622453"/>
            <a:ext cx="10732312" cy="334954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H="1">
            <a:off x="3577543" y="1404359"/>
            <a:ext cx="465969" cy="22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955806" y="1207140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!VISBILE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302625" y="5156668"/>
            <a:ext cx="177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KING.JFK.INT(</a:t>
            </a:r>
            <a:r>
              <a:rPr lang="en-US" sz="800" strike="sngStrike" dirty="0" err="1" smtClean="0"/>
              <a:t>bruce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3577543" y="5526000"/>
            <a:ext cx="484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Bacon Bruce King </a:t>
            </a:r>
            <a:r>
              <a:rPr lang="en-US" strike="sngStrike" dirty="0" err="1" smtClean="0"/>
              <a:t>Sr</a:t>
            </a:r>
            <a:r>
              <a:rPr lang="en-US" strike="sngStrike" dirty="0" smtClean="0"/>
              <a:t> </a:t>
            </a:r>
            <a:r>
              <a:rPr lang="en-US" dirty="0" smtClean="0"/>
              <a:t>		1987 8AM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7246917" y="5341334"/>
            <a:ext cx="1405246" cy="553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577543" y="5341334"/>
            <a:ext cx="1279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Older Smoked Voice !ELKE</a:t>
            </a:r>
            <a:endParaRPr lang="en-US" sz="800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9442988" y="5063575"/>
            <a:ext cx="252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Killer Voice</a:t>
            </a:r>
            <a:r>
              <a:rPr lang="en-US" dirty="0" smtClean="0"/>
              <a:t>.v2.FBI:KIDNAPPING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722109" y="602972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Bruce Jr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3633690" y="6029728"/>
            <a:ext cx="129982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5047180" y="6029728"/>
            <a:ext cx="10326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drunk.moring.voice</a:t>
            </a:r>
            <a:endParaRPr lang="en-US" sz="800" strike="sngStrike" dirty="0"/>
          </a:p>
        </p:txBody>
      </p:sp>
      <p:sp>
        <p:nvSpPr>
          <p:cNvPr id="90" name="Rectangle 89"/>
          <p:cNvSpPr/>
          <p:nvPr/>
        </p:nvSpPr>
        <p:spPr>
          <a:xfrm>
            <a:off x="9784334" y="5384905"/>
            <a:ext cx="23230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https://www.youtube.com/watch?v=jaGLDKBE8Ho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699950" y="5710666"/>
            <a:ext cx="7627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JFK(SQ.app.atnago.simon.ma. PRSOIN OBMAM voice Steve </a:t>
            </a:r>
            <a:r>
              <a:rPr lang="en-US" dirty="0" err="1" smtClean="0"/>
              <a:t>Woon</a:t>
            </a:r>
            <a:r>
              <a:rPr lang="en-US" dirty="0" smtClean="0"/>
              <a:t>;  burke voice)</a:t>
            </a:r>
          </a:p>
          <a:p>
            <a:r>
              <a:rPr lang="en-US" dirty="0" smtClean="0"/>
              <a:t>INT.JFK(turner)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10145201" y="6265424"/>
            <a:ext cx="312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durnk</a:t>
            </a:r>
            <a:r>
              <a:rPr lang="en-US" strike="sngStrike" dirty="0"/>
              <a:t> sober voce in the </a:t>
            </a:r>
            <a:r>
              <a:rPr lang="en-US" strike="sngStrike" dirty="0" err="1"/>
              <a:t>orming</a:t>
            </a:r>
            <a:endParaRPr lang="en-US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3810527" y="6450090"/>
            <a:ext cx="97542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you want </a:t>
            </a:r>
            <a:r>
              <a:rPr lang="en-US" dirty="0" err="1" smtClean="0"/>
              <a:t>pankcaeks</a:t>
            </a:r>
            <a:r>
              <a:rPr lang="en-US" dirty="0" smtClean="0"/>
              <a:t>?   2014 CPVA  TERMAON:JOPHSE Backers </a:t>
            </a:r>
            <a:r>
              <a:rPr lang="en-US" dirty="0" err="1" smtClean="0"/>
              <a:t>fiel</a:t>
            </a:r>
            <a:r>
              <a:rPr lang="en-US" dirty="0" smtClean="0"/>
              <a:t> ( </a:t>
            </a:r>
            <a:r>
              <a:rPr lang="en-US" dirty="0" err="1" smtClean="0"/>
              <a:t>empleoyr</a:t>
            </a:r>
            <a:r>
              <a:rPr lang="en-US" dirty="0" smtClean="0"/>
              <a:t>: baker)</a:t>
            </a:r>
          </a:p>
          <a:p>
            <a:r>
              <a:rPr lang="en-US" dirty="0"/>
              <a:t>	</a:t>
            </a:r>
            <a:r>
              <a:rPr lang="en-US" dirty="0" smtClean="0"/>
              <a:t>killers </a:t>
            </a:r>
            <a:r>
              <a:rPr lang="en-US" dirty="0" err="1" smtClean="0"/>
              <a:t>voe</a:t>
            </a:r>
            <a:r>
              <a:rPr lang="en-US" dirty="0" smtClean="0"/>
              <a:t>: do </a:t>
            </a:r>
            <a:r>
              <a:rPr lang="en-US" dirty="0" err="1" smtClean="0"/>
              <a:t>yo</a:t>
            </a:r>
            <a:r>
              <a:rPr lang="en-US" dirty="0" smtClean="0"/>
              <a:t> want </a:t>
            </a:r>
            <a:r>
              <a:rPr lang="en-US" dirty="0" err="1" smtClean="0"/>
              <a:t>pankias</a:t>
            </a:r>
            <a:endParaRPr lang="en-US" dirty="0" smtClean="0"/>
          </a:p>
          <a:p>
            <a:r>
              <a:rPr lang="en-US" dirty="0" err="1" smtClean="0"/>
              <a:t>Popse.St.Anlomo</a:t>
            </a:r>
            <a:r>
              <a:rPr lang="en-US" dirty="0" smtClean="0"/>
              <a:t>:  signet: pancakes    0.1 PRICE.JRS x/y </a:t>
            </a:r>
            <a:r>
              <a:rPr lang="en-US" dirty="0" err="1" smtClean="0"/>
              <a:t>extion</a:t>
            </a:r>
            <a:r>
              <a:rPr lang="en-US" dirty="0" smtClean="0"/>
              <a:t> </a:t>
            </a:r>
            <a:r>
              <a:rPr lang="en-US" dirty="0" err="1" smtClean="0"/>
              <a:t>Prostetion</a:t>
            </a:r>
            <a:r>
              <a:rPr lang="en-US" dirty="0" smtClean="0"/>
              <a:t> Law</a:t>
            </a:r>
          </a:p>
          <a:p>
            <a:r>
              <a:rPr lang="en-US" dirty="0"/>
              <a:t>	</a:t>
            </a:r>
            <a:r>
              <a:rPr lang="en-US" dirty="0" smtClean="0"/>
              <a:t>MAPS: FEDARL BANK GREENSPAN(VIRIGANA) 	-	FORT WORHT LBIARY(teen room)</a:t>
            </a:r>
          </a:p>
          <a:p>
            <a:r>
              <a:rPr lang="en-US" dirty="0"/>
              <a:t>	</a:t>
            </a:r>
            <a:r>
              <a:rPr lang="en-US" dirty="0" smtClean="0"/>
              <a:t>	PENTAGON.PRICE.JRS.JP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-39346" y="1069481"/>
            <a:ext cx="393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</a:t>
            </a:r>
            <a:r>
              <a:rPr lang="en-US" strike="sngStrike" dirty="0" smtClean="0"/>
              <a:t>.net</a:t>
            </a:r>
            <a:r>
              <a:rPr lang="en-US" dirty="0" smtClean="0"/>
              <a:t>.v2.FBI:KDINAPP!UN:US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69916" y="5189177"/>
            <a:ext cx="10732312" cy="275467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1827499" y="5180686"/>
            <a:ext cx="10732312" cy="275467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7368246" y="1363306"/>
            <a:ext cx="2074742" cy="21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27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63" y="1399309"/>
            <a:ext cx="5996710" cy="339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95" y="5136750"/>
            <a:ext cx="1002416" cy="100241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0280073" y="3791257"/>
            <a:ext cx="2798618" cy="1002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528" y="1399309"/>
            <a:ext cx="4022436" cy="2928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47" y="4474593"/>
            <a:ext cx="2365528" cy="18360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762195" y="5136750"/>
            <a:ext cx="1077869" cy="11083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07527" y="5392600"/>
            <a:ext cx="183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Firestrucks</a:t>
            </a:r>
            <a:r>
              <a:rPr lang="en-US" dirty="0" smtClean="0"/>
              <a:t>: 10:55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12" y="2270919"/>
            <a:ext cx="2423370" cy="3868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87" y="1152101"/>
            <a:ext cx="4024907" cy="22749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17" y="3283883"/>
            <a:ext cx="5874327" cy="33043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1820" y="1040235"/>
            <a:ext cx="231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Olympics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" y="4845117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1820" y="1040235"/>
            <a:ext cx="231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Olympics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803" y="1657560"/>
            <a:ext cx="1390476" cy="12952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24" y="3604094"/>
            <a:ext cx="975511" cy="136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782" y="3479337"/>
            <a:ext cx="707448" cy="129130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2442004" y="3479337"/>
            <a:ext cx="953226" cy="1189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395230" y="3255818"/>
            <a:ext cx="1419753" cy="1717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442003" y="3479337"/>
            <a:ext cx="1175347" cy="149266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846081" y="3477557"/>
            <a:ext cx="1173975" cy="154924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50937" y="3108225"/>
            <a:ext cx="309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Tivoli_framework</a:t>
            </a:r>
            <a:r>
              <a:rPr lang="en-US" dirty="0" smtClean="0"/>
              <a:t>:) </a:t>
            </a:r>
            <a:r>
              <a:rPr lang="en-US" dirty="0" err="1" smtClean="0"/>
              <a:t>new_movie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550029" y="1657560"/>
            <a:ext cx="2782026" cy="992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4114800" y="3962400"/>
            <a:ext cx="700183" cy="1002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13" y="1409567"/>
            <a:ext cx="1295516" cy="7509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621612" y="3055202"/>
            <a:ext cx="290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“Put your money on a plane”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5522431" y="3298096"/>
            <a:ext cx="1055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Don </a:t>
            </a:r>
            <a:r>
              <a:rPr lang="en-US" sz="800" strike="sngStrike" dirty="0" err="1" smtClean="0"/>
              <a:t>tlook</a:t>
            </a:r>
            <a:r>
              <a:rPr lang="en-US" sz="800" strike="sngStrike" dirty="0" smtClean="0"/>
              <a:t> in the bag.</a:t>
            </a:r>
            <a:endParaRPr lang="en-US" sz="800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937" y="3969586"/>
            <a:ext cx="1002416" cy="100241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7398327" y="4225669"/>
            <a:ext cx="1842655" cy="544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273636" y="3055202"/>
            <a:ext cx="1616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Murder </a:t>
            </a:r>
            <a:r>
              <a:rPr lang="en-US" dirty="0" err="1" smtClean="0"/>
              <a:t>Victum</a:t>
            </a:r>
            <a:endParaRPr lang="en-US" dirty="0"/>
          </a:p>
        </p:txBody>
      </p:sp>
      <p:cxnSp>
        <p:nvCxnSpPr>
          <p:cNvPr id="38" name="Straight Connector 37"/>
          <p:cNvCxnSpPr>
            <a:stCxn id="36" idx="1"/>
          </p:cNvCxnSpPr>
          <p:nvPr/>
        </p:nvCxnSpPr>
        <p:spPr>
          <a:xfrm>
            <a:off x="7273636" y="3239868"/>
            <a:ext cx="1814946" cy="53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161949" y="3099049"/>
            <a:ext cx="2079033" cy="205484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273636" y="2465628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Killer in </a:t>
            </a:r>
            <a:r>
              <a:rPr lang="en-US" dirty="0" err="1" smtClean="0"/>
              <a:t>Souel</a:t>
            </a:r>
            <a:r>
              <a:rPr lang="en-US" dirty="0" smtClean="0"/>
              <a:t> SCREEN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051964" y="2305179"/>
            <a:ext cx="221672" cy="530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Live</a:t>
            </a:r>
            <a:endParaRPr lang="en-US" sz="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284976" y="2304148"/>
            <a:ext cx="2122260" cy="54969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960903" y="5483498"/>
            <a:ext cx="12202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Atarti.tinder.rofile.celine</a:t>
            </a:r>
            <a:endParaRPr lang="en-US" sz="800" strike="sngStrike" dirty="0"/>
          </a:p>
        </p:txBody>
      </p:sp>
      <p:sp>
        <p:nvSpPr>
          <p:cNvPr id="45" name="Rectangle 44"/>
          <p:cNvSpPr/>
          <p:nvPr/>
        </p:nvSpPr>
        <p:spPr>
          <a:xfrm>
            <a:off x="477035" y="5298832"/>
            <a:ext cx="3028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Tivoli_framework</a:t>
            </a:r>
            <a:r>
              <a:rPr lang="en-US" dirty="0"/>
              <a:t>: </a:t>
            </a:r>
            <a:r>
              <a:rPr lang="en-US" dirty="0" err="1"/>
              <a:t>new_movie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412285" y="2947480"/>
            <a:ext cx="1505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Apple.accnetoeur.touch.meony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477035" y="5147237"/>
            <a:ext cx="1505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Apple.accnetoeur.touch.meony</a:t>
            </a:r>
            <a:endParaRPr lang="en-US" sz="800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8258" y="310238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endParaRPr lang="en-US" dirty="0"/>
          </a:p>
        </p:txBody>
      </p:sp>
      <p:cxnSp>
        <p:nvCxnSpPr>
          <p:cNvPr id="50" name="Straight Connector 49"/>
          <p:cNvCxnSpPr>
            <a:stCxn id="48" idx="3"/>
          </p:cNvCxnSpPr>
          <p:nvPr/>
        </p:nvCxnSpPr>
        <p:spPr>
          <a:xfrm>
            <a:off x="688634" y="3287053"/>
            <a:ext cx="1753369" cy="11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466" y="5221888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992616" y="1363894"/>
            <a:ext cx="402613" cy="21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2016</a:t>
            </a:r>
            <a:endParaRPr lang="en-US" sz="8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613" y="2023280"/>
            <a:ext cx="274493" cy="27449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631" y="2023280"/>
            <a:ext cx="280675" cy="274493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3617350" y="2023280"/>
            <a:ext cx="1197633" cy="137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46357" y="2023148"/>
            <a:ext cx="648960" cy="275430"/>
          </a:xfrm>
          <a:prstGeom prst="rect">
            <a:avLst/>
          </a:prstGeom>
        </p:spPr>
      </p:pic>
      <p:cxnSp>
        <p:nvCxnSpPr>
          <p:cNvPr id="59" name="Straight Connector 58"/>
          <p:cNvCxnSpPr>
            <a:endCxn id="60" idx="3"/>
          </p:cNvCxnSpPr>
          <p:nvPr/>
        </p:nvCxnSpPr>
        <p:spPr>
          <a:xfrm flipV="1">
            <a:off x="3822424" y="2155325"/>
            <a:ext cx="1272893" cy="1488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791211" y="2006502"/>
            <a:ext cx="1304106" cy="2976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4843510" y="1619598"/>
            <a:ext cx="2208454" cy="546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392168" y="1443997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Killer in </a:t>
            </a:r>
            <a:r>
              <a:rPr lang="en-US" dirty="0" err="1" smtClean="0"/>
              <a:t>Souel</a:t>
            </a:r>
            <a:r>
              <a:rPr lang="en-US" dirty="0" smtClean="0"/>
              <a:t> SCREEN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170496" y="1283548"/>
            <a:ext cx="221672" cy="5300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Live</a:t>
            </a:r>
            <a:endParaRPr lang="en-US" sz="8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403508" y="1282517"/>
            <a:ext cx="2122260" cy="54969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9633112" y="2591698"/>
            <a:ext cx="1787237" cy="17600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233510" y="3055202"/>
            <a:ext cx="118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Montoring</a:t>
            </a:r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10526730" y="3298096"/>
            <a:ext cx="893619" cy="77606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10115414" y="2910064"/>
            <a:ext cx="893619" cy="77606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9825403" y="2570213"/>
            <a:ext cx="2366597" cy="2098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079903" y="2323031"/>
            <a:ext cx="4585624" cy="289885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9825403" y="2006502"/>
            <a:ext cx="179087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“Adam” </a:t>
            </a:r>
            <a:r>
              <a:rPr lang="en-US" sz="800" dirty="0" err="1" smtClean="0"/>
              <a:t>angla.conelos</a:t>
            </a:r>
            <a:endParaRPr lang="en-US" sz="800" dirty="0" smtClean="0"/>
          </a:p>
          <a:p>
            <a:r>
              <a:rPr lang="en-US" sz="900" dirty="0" smtClean="0"/>
              <a:t>Switzerland, Canada and Germany</a:t>
            </a:r>
            <a:endParaRPr lang="en-US" sz="900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9825403" y="2144587"/>
            <a:ext cx="1036561" cy="153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9825403" y="2006503"/>
            <a:ext cx="1840124" cy="4591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9980001" y="2087113"/>
            <a:ext cx="1657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0.0001 Genesis “Adam”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83" name="Straight Connector 82"/>
          <p:cNvCxnSpPr>
            <a:stCxn id="81" idx="1"/>
          </p:cNvCxnSpPr>
          <p:nvPr/>
        </p:nvCxnSpPr>
        <p:spPr>
          <a:xfrm>
            <a:off x="9980001" y="2225613"/>
            <a:ext cx="1028700" cy="4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1008701" y="2087113"/>
            <a:ext cx="753808" cy="48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038651" y="1929425"/>
            <a:ext cx="4626876" cy="329246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411775" y="3451680"/>
            <a:ext cx="2718526" cy="164623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0" name="Straight Connector 89"/>
          <p:cNvCxnSpPr>
            <a:stCxn id="51" idx="3"/>
          </p:cNvCxnSpPr>
          <p:nvPr/>
        </p:nvCxnSpPr>
        <p:spPr>
          <a:xfrm>
            <a:off x="691842" y="5406554"/>
            <a:ext cx="1580303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335425" y="5745108"/>
            <a:ext cx="3264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SWORN “Directory Cut”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4443264" y="4770643"/>
            <a:ext cx="631951" cy="928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21373" y="6283001"/>
            <a:ext cx="3028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Tivoli_framework</a:t>
            </a:r>
            <a:r>
              <a:rPr lang="en-US" dirty="0"/>
              <a:t>: </a:t>
            </a:r>
            <a:r>
              <a:rPr lang="en-US" dirty="0" err="1"/>
              <a:t>new_movie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521373" y="6131406"/>
            <a:ext cx="1505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Apple.accnetoeur.touch.meony</a:t>
            </a:r>
            <a:endParaRPr lang="en-US" sz="800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65804" y="620605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endParaRPr lang="en-US" dirty="0"/>
          </a:p>
        </p:txBody>
      </p:sp>
      <p:cxnSp>
        <p:nvCxnSpPr>
          <p:cNvPr id="97" name="Straight Connector 96"/>
          <p:cNvCxnSpPr>
            <a:stCxn id="96" idx="3"/>
          </p:cNvCxnSpPr>
          <p:nvPr/>
        </p:nvCxnSpPr>
        <p:spPr>
          <a:xfrm>
            <a:off x="736180" y="6390723"/>
            <a:ext cx="1580303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96" idx="3"/>
          </p:cNvCxnSpPr>
          <p:nvPr/>
        </p:nvCxnSpPr>
        <p:spPr>
          <a:xfrm>
            <a:off x="736180" y="6390723"/>
            <a:ext cx="16755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478261" y="6588833"/>
            <a:ext cx="33890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Email </a:t>
            </a:r>
            <a:r>
              <a:rPr lang="en-US" sz="1050" strike="sngStrike" dirty="0" smtClean="0">
                <a:hlinkClick r:id="rId10"/>
              </a:rPr>
              <a:t>micheal.weiland@gmail.com</a:t>
            </a:r>
            <a:r>
              <a:rPr lang="en-US" sz="1050" strike="sngStrike" dirty="0" smtClean="0"/>
              <a:t> do not delete </a:t>
            </a:r>
            <a:r>
              <a:rPr lang="en-US" sz="1050" strike="sngStrike" dirty="0" err="1" smtClean="0"/>
              <a:t>woflgang</a:t>
            </a:r>
            <a:endParaRPr lang="en-US" sz="1050" strike="sngStrike" dirty="0"/>
          </a:p>
        </p:txBody>
      </p:sp>
      <p:sp>
        <p:nvSpPr>
          <p:cNvPr id="101" name="Rectangle 100"/>
          <p:cNvSpPr/>
          <p:nvPr/>
        </p:nvSpPr>
        <p:spPr>
          <a:xfrm>
            <a:off x="353446" y="6531125"/>
            <a:ext cx="2967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Tivoli_framework</a:t>
            </a:r>
            <a:r>
              <a:rPr lang="en-US" dirty="0"/>
              <a:t>: </a:t>
            </a:r>
            <a:r>
              <a:rPr lang="en-US" dirty="0" err="1" smtClean="0"/>
              <a:t>new_email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111075" y="1613729"/>
            <a:ext cx="1506275" cy="139396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97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63" y="1399309"/>
            <a:ext cx="5996710" cy="3394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195" y="5136750"/>
            <a:ext cx="1002416" cy="100241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0280073" y="3791257"/>
            <a:ext cx="2798618" cy="1002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23" y="951328"/>
            <a:ext cx="4022436" cy="29288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247" y="4474593"/>
            <a:ext cx="2365528" cy="183601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762195" y="5136750"/>
            <a:ext cx="1077869" cy="11083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807527" y="5392600"/>
            <a:ext cx="183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Firestrucks</a:t>
            </a:r>
            <a:r>
              <a:rPr lang="en-US" dirty="0" smtClean="0"/>
              <a:t>: 10:55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812" y="2270919"/>
            <a:ext cx="2423370" cy="38682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687" y="1152101"/>
            <a:ext cx="4024907" cy="227494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417" y="3283883"/>
            <a:ext cx="5874327" cy="33043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1820" y="1040235"/>
            <a:ext cx="2310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Olympics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" y="4845117"/>
            <a:ext cx="2619375" cy="17430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9825138" y="6473358"/>
            <a:ext cx="2178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2014 CPVA.CHEKN(HCELRI</a:t>
            </a:r>
            <a:r>
              <a:rPr lang="en-US" sz="800" strike="sngStrike" dirty="0" smtClean="0"/>
              <a:t> </a:t>
            </a:r>
            <a:r>
              <a:rPr lang="en-US" sz="800" strike="sngStrike" dirty="0"/>
              <a:t>(Visa chewing </a:t>
            </a:r>
            <a:r>
              <a:rPr lang="en-US" sz="800" strike="sngStrike" dirty="0" err="1" smtClean="0"/>
              <a:t>olpyics</a:t>
            </a:r>
            <a:endParaRPr lang="en-US" sz="800" strike="sngStrike" dirty="0" smtClean="0"/>
          </a:p>
          <a:p>
            <a:r>
              <a:rPr lang="en-US" sz="800" dirty="0"/>
              <a:t>	</a:t>
            </a:r>
            <a:r>
              <a:rPr lang="en-US" sz="800" dirty="0" smtClean="0"/>
              <a:t>v2.FBI:KIDNAPPIGN</a:t>
            </a:r>
            <a:endParaRPr lang="en-US" sz="800" dirty="0"/>
          </a:p>
        </p:txBody>
      </p:sp>
      <p:sp>
        <p:nvSpPr>
          <p:cNvPr id="3" name="Oval 2"/>
          <p:cNvSpPr/>
          <p:nvPr/>
        </p:nvSpPr>
        <p:spPr>
          <a:xfrm>
            <a:off x="11236036" y="6324580"/>
            <a:ext cx="387927" cy="3341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0987365" y="6324580"/>
            <a:ext cx="387927" cy="3341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2" idx="3"/>
          </p:cNvCxnSpPr>
          <p:nvPr/>
        </p:nvCxnSpPr>
        <p:spPr>
          <a:xfrm>
            <a:off x="10861964" y="6324580"/>
            <a:ext cx="1141976" cy="318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014364" y="6476980"/>
            <a:ext cx="1141976" cy="318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880941" y="6228592"/>
            <a:ext cx="2275399" cy="56644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895600" y="5136750"/>
            <a:ext cx="86901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7453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03" y="1591512"/>
            <a:ext cx="6358895" cy="46300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03258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1" y="4205109"/>
            <a:ext cx="2505075" cy="1819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06" y="2277416"/>
            <a:ext cx="1085009" cy="10850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35" y="3969607"/>
            <a:ext cx="1847850" cy="246697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1168" y="4166366"/>
            <a:ext cx="2393575" cy="18192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663" y="2042556"/>
            <a:ext cx="1628571" cy="2123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643" y="2785973"/>
            <a:ext cx="533333" cy="57142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0189" y="2294521"/>
            <a:ext cx="533333" cy="57142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79929" y="4282047"/>
            <a:ext cx="1748118" cy="1379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6" y="1262686"/>
            <a:ext cx="952500" cy="11144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97" y="1515429"/>
            <a:ext cx="777109" cy="77710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76139" y="1375026"/>
            <a:ext cx="2014033" cy="934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6139" y="1294011"/>
            <a:ext cx="2014033" cy="111660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3462" y="3969607"/>
            <a:ext cx="846785" cy="216200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663" y="1347817"/>
            <a:ext cx="1394087" cy="111638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70806" y="1166545"/>
            <a:ext cx="1494793" cy="1183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65" y="3100610"/>
            <a:ext cx="887786" cy="88778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513" y="2982530"/>
            <a:ext cx="842150" cy="84215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183341" y="3227294"/>
            <a:ext cx="751410" cy="597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653988" y="2864450"/>
            <a:ext cx="977675" cy="881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273" y="2770947"/>
            <a:ext cx="818138" cy="818138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764" y="3579327"/>
            <a:ext cx="818138" cy="818138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7140388" y="2602101"/>
            <a:ext cx="253445" cy="80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7218760" y="3824680"/>
            <a:ext cx="506651" cy="457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856885" y="1152577"/>
            <a:ext cx="1683592" cy="522612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036282" y="1166545"/>
            <a:ext cx="1683592" cy="52121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83582" y="2908092"/>
            <a:ext cx="1683592" cy="347060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883615" y="2594536"/>
            <a:ext cx="1117385" cy="347060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984764" y="1417558"/>
            <a:ext cx="10043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Imitates:</a:t>
            </a:r>
          </a:p>
          <a:p>
            <a:r>
              <a:rPr lang="en-US" sz="800" strike="sngStrike" dirty="0" err="1" smtClean="0"/>
              <a:t>Glu.oscar</a:t>
            </a:r>
            <a:endParaRPr lang="en-US" sz="800" strike="sngStrike" dirty="0"/>
          </a:p>
        </p:txBody>
      </p:sp>
      <p:sp>
        <p:nvSpPr>
          <p:cNvPr id="94" name="Rectangle 93"/>
          <p:cNvSpPr/>
          <p:nvPr/>
        </p:nvSpPr>
        <p:spPr>
          <a:xfrm>
            <a:off x="2083788" y="1198455"/>
            <a:ext cx="10043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Imitates</a:t>
            </a:r>
            <a:r>
              <a:rPr lang="en-US" strike="sngStrike" dirty="0" smtClean="0"/>
              <a:t>:</a:t>
            </a:r>
          </a:p>
          <a:p>
            <a:r>
              <a:rPr lang="en-US" sz="800" strike="sngStrike" dirty="0" err="1" smtClean="0"/>
              <a:t>bruceleeturner</a:t>
            </a:r>
            <a:endParaRPr lang="en-US" sz="800" strike="sngStrike" dirty="0"/>
          </a:p>
        </p:txBody>
      </p:sp>
      <p:sp>
        <p:nvSpPr>
          <p:cNvPr id="120" name="TextBox 119"/>
          <p:cNvSpPr txBox="1"/>
          <p:nvPr/>
        </p:nvSpPr>
        <p:spPr>
          <a:xfrm>
            <a:off x="50253" y="6468433"/>
            <a:ext cx="2543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Firetruck Sirens: 8:13 AM</a:t>
            </a:r>
            <a:endParaRPr lang="en-US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17" y="1293154"/>
            <a:ext cx="1733550" cy="2638425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515517" y="1211619"/>
            <a:ext cx="1683592" cy="522612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10355444" y="1199733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Linux Libertine"/>
              </a:rPr>
              <a:t>Jung </a:t>
            </a:r>
            <a:r>
              <a:rPr lang="en-US" dirty="0" err="1">
                <a:solidFill>
                  <a:srgbClr val="000000"/>
                </a:solidFill>
                <a:latin typeface="Linux Libertine"/>
              </a:rPr>
              <a:t>Jin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-woo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182" y="1552169"/>
            <a:ext cx="1548441" cy="1548441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375606" y="1181389"/>
            <a:ext cx="1683592" cy="522612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8153400" y="1288099"/>
            <a:ext cx="10043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Imitates:</a:t>
            </a:r>
          </a:p>
          <a:p>
            <a:r>
              <a:rPr lang="en-US" sz="800" strike="sngStrike" dirty="0" err="1" smtClean="0"/>
              <a:t>Glu.oscar</a:t>
            </a:r>
            <a:endParaRPr lang="en-US" sz="800" strike="sngStrike" dirty="0"/>
          </a:p>
        </p:txBody>
      </p:sp>
      <p:sp>
        <p:nvSpPr>
          <p:cNvPr id="123" name="TextBox 122"/>
          <p:cNvSpPr txBox="1"/>
          <p:nvPr/>
        </p:nvSpPr>
        <p:spPr>
          <a:xfrm>
            <a:off x="11158114" y="1146449"/>
            <a:ext cx="10043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Imitates:</a:t>
            </a:r>
          </a:p>
          <a:p>
            <a:r>
              <a:rPr lang="en-US" sz="800" strike="sngStrike" dirty="0" err="1" smtClean="0"/>
              <a:t>Glu.oscar</a:t>
            </a:r>
            <a:endParaRPr lang="en-US" sz="800" strike="sngStrike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10713626" y="1236135"/>
            <a:ext cx="185435" cy="394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V="1">
            <a:off x="10611184" y="1663779"/>
            <a:ext cx="832263" cy="4321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8985970" y="1696612"/>
            <a:ext cx="832263" cy="4321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0" y="1198455"/>
            <a:ext cx="1038062" cy="51802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2" y="1333459"/>
            <a:ext cx="896733" cy="896733"/>
          </a:xfrm>
          <a:prstGeom prst="rect">
            <a:avLst/>
          </a:prstGeom>
        </p:spPr>
      </p:pic>
      <p:cxnSp>
        <p:nvCxnSpPr>
          <p:cNvPr id="136" name="Straight Arrow Connector 135"/>
          <p:cNvCxnSpPr/>
          <p:nvPr/>
        </p:nvCxnSpPr>
        <p:spPr>
          <a:xfrm flipV="1">
            <a:off x="1193161" y="1288099"/>
            <a:ext cx="807987" cy="10213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115452" y="1183445"/>
            <a:ext cx="10943745" cy="52121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65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044" y="2772880"/>
            <a:ext cx="1002416" cy="10024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178570" y="2772880"/>
            <a:ext cx="1077869" cy="11083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2" y="1317659"/>
            <a:ext cx="1321486" cy="210939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1820" y="1040235"/>
            <a:ext cx="281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King of Ireland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468" y="2149708"/>
            <a:ext cx="2619375" cy="17430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1359" y="4419599"/>
            <a:ext cx="1469261" cy="14130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473" y="3628241"/>
            <a:ext cx="513050" cy="38429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0432473" y="3522454"/>
            <a:ext cx="513050" cy="897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214" y="5126128"/>
            <a:ext cx="907442" cy="87273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13466" y="3057717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432473" y="3628241"/>
            <a:ext cx="692727" cy="38429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479" y="2083672"/>
            <a:ext cx="907442" cy="8727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523" y="4642702"/>
            <a:ext cx="907442" cy="8727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871" y="1883600"/>
            <a:ext cx="907442" cy="872731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9763313" y="3820387"/>
            <a:ext cx="908166" cy="30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309592" y="4012533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Anagla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9046935" y="3242383"/>
            <a:ext cx="301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G.GOD.Thanksvifing.phil</a:t>
            </a:r>
            <a:r>
              <a:rPr lang="en-US" dirty="0" smtClean="0"/>
              <a:t>/</a:t>
            </a:r>
            <a:r>
              <a:rPr lang="en-US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383" y="3202894"/>
            <a:ext cx="393338" cy="393338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11273383" y="3221175"/>
            <a:ext cx="470272" cy="221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002982" y="3399563"/>
            <a:ext cx="21890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922180" y="3211940"/>
            <a:ext cx="2135066" cy="38429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848" y="4618393"/>
            <a:ext cx="1085529" cy="7223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95" y="4642702"/>
            <a:ext cx="698060" cy="69806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770" y="4612528"/>
            <a:ext cx="1085529" cy="722370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3122324" y="4128655"/>
            <a:ext cx="67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Lyold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857770" y="4012533"/>
            <a:ext cx="936148" cy="1549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818068" y="4021647"/>
            <a:ext cx="936148" cy="1549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44" y="4612528"/>
            <a:ext cx="1085529" cy="72237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53" y="4816375"/>
            <a:ext cx="1086880" cy="108688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38" y="1310362"/>
            <a:ext cx="2480988" cy="1404333"/>
          </a:xfrm>
          <a:prstGeom prst="rect">
            <a:avLst/>
          </a:prstGeom>
        </p:spPr>
      </p:pic>
      <p:cxnSp>
        <p:nvCxnSpPr>
          <p:cNvPr id="48" name="Straight Connector 47"/>
          <p:cNvCxnSpPr>
            <a:stCxn id="17" idx="0"/>
          </p:cNvCxnSpPr>
          <p:nvPr/>
        </p:nvCxnSpPr>
        <p:spPr>
          <a:xfrm>
            <a:off x="1538680" y="1040235"/>
            <a:ext cx="582932" cy="219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69644" y="4164563"/>
            <a:ext cx="4751790" cy="176219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385455" y="2956403"/>
            <a:ext cx="1472315" cy="1271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9077217">
            <a:off x="1700316" y="3239158"/>
            <a:ext cx="88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resume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 rot="18798544">
            <a:off x="1637433" y="3082878"/>
            <a:ext cx="963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place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41203" y="6258405"/>
            <a:ext cx="620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Gensis</a:t>
            </a:r>
            <a:r>
              <a:rPr lang="en-US" dirty="0" smtClean="0"/>
              <a:t> “Adam” Switzerland CHECKPONT CHALRI(REAGN, </a:t>
            </a:r>
            <a:r>
              <a:rPr lang="en-US" sz="800" strike="sngStrike" dirty="0" smtClean="0"/>
              <a:t>boy !beastie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2006018" y="6482571"/>
            <a:ext cx="18790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sabotage beastie boys jumping over wall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453" y="6524010"/>
            <a:ext cx="370452" cy="20745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2119231" y="6627736"/>
            <a:ext cx="2790102" cy="702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273636" y="1409567"/>
            <a:ext cx="333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CPVA.JPHSPE</a:t>
            </a:r>
            <a:r>
              <a:rPr lang="en-US" strike="sngStrike" dirty="0" err="1" smtClean="0"/>
              <a:t>.”The</a:t>
            </a:r>
            <a:r>
              <a:rPr lang="en-US" strike="sngStrike" dirty="0" smtClean="0"/>
              <a:t> Bomber”</a:t>
            </a:r>
            <a:endParaRPr lang="en-US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2754216" y="2790287"/>
            <a:ext cx="2155117" cy="1180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790974" y="6443071"/>
            <a:ext cx="6242688" cy="39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35581" y="6095092"/>
            <a:ext cx="2165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Angla</a:t>
            </a:r>
            <a:r>
              <a:rPr lang="en-US" strike="sngStrike" dirty="0" smtClean="0"/>
              <a:t>: 0.1 </a:t>
            </a:r>
            <a:r>
              <a:rPr lang="en-US" strike="sngStrike" dirty="0" err="1" smtClean="0"/>
              <a:t>corne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lius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415614" y="1842161"/>
            <a:ext cx="6776386" cy="415669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2119231" y="1409567"/>
            <a:ext cx="0" cy="164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593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028" y="4350274"/>
            <a:ext cx="1066393" cy="1403722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186" y="1953853"/>
            <a:ext cx="880079" cy="88007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159" y="2660072"/>
            <a:ext cx="1469261" cy="1413059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596" y="2660072"/>
            <a:ext cx="1469261" cy="1413059"/>
          </a:xfrm>
          <a:prstGeom prst="rect">
            <a:avLst/>
          </a:prstGeom>
        </p:spPr>
      </p:pic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777" y="2660072"/>
            <a:ext cx="1469261" cy="1413059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4413" y="2660072"/>
            <a:ext cx="1469261" cy="1413059"/>
          </a:xfrm>
          <a:prstGeom prst="rect">
            <a:avLst/>
          </a:prstGeom>
        </p:spPr>
      </p:pic>
      <p:sp>
        <p:nvSpPr>
          <p:cNvPr id="143" name="TextBox 142"/>
          <p:cNvSpPr txBox="1"/>
          <p:nvPr/>
        </p:nvSpPr>
        <p:spPr>
          <a:xfrm>
            <a:off x="1260764" y="1898073"/>
            <a:ext cx="6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raik</a:t>
            </a:r>
            <a:endParaRPr lang="en-US" strike="sngStrike" dirty="0"/>
          </a:p>
        </p:txBody>
      </p:sp>
      <p:sp>
        <p:nvSpPr>
          <p:cNvPr id="144" name="TextBox 143"/>
          <p:cNvSpPr txBox="1"/>
          <p:nvPr/>
        </p:nvSpPr>
        <p:spPr>
          <a:xfrm>
            <a:off x="2466109" y="1898073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Rich!!!</a:t>
            </a:r>
            <a:endParaRPr lang="en-US" dirty="0"/>
          </a:p>
        </p:txBody>
      </p:sp>
      <p:cxnSp>
        <p:nvCxnSpPr>
          <p:cNvPr id="146" name="Straight Connector 145"/>
          <p:cNvCxnSpPr/>
          <p:nvPr/>
        </p:nvCxnSpPr>
        <p:spPr>
          <a:xfrm flipV="1">
            <a:off x="2466109" y="1551709"/>
            <a:ext cx="1717964" cy="715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1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596" y="4868360"/>
            <a:ext cx="1469261" cy="1413059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4124497" y="1625720"/>
            <a:ext cx="97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Peter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1863878" y="1541866"/>
            <a:ext cx="143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Jesus “Angel”</a:t>
            </a:r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4293457" y="1460955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!HOMOE:MAYOR</a:t>
            </a:r>
            <a:endParaRPr lang="en-US" sz="800" dirty="0"/>
          </a:p>
        </p:txBody>
      </p:sp>
      <p:sp>
        <p:nvSpPr>
          <p:cNvPr id="153" name="TextBox 152"/>
          <p:cNvSpPr txBox="1"/>
          <p:nvPr/>
        </p:nvSpPr>
        <p:spPr>
          <a:xfrm>
            <a:off x="8855383" y="1331725"/>
            <a:ext cx="10965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!AVAILBILITY</a:t>
            </a:r>
            <a:endParaRPr lang="en-US" sz="1400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229493" y="1666765"/>
            <a:ext cx="8589818" cy="254493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6" name="Picture 1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4776" y="4868359"/>
            <a:ext cx="1469261" cy="1413059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430" y="4739370"/>
            <a:ext cx="1469261" cy="1413059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153" y="4888441"/>
            <a:ext cx="1469261" cy="1413059"/>
          </a:xfrm>
          <a:prstGeom prst="rect">
            <a:avLst/>
          </a:prstGeom>
        </p:spPr>
      </p:pic>
      <p:sp>
        <p:nvSpPr>
          <p:cNvPr id="155" name="Rectangle 15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219546" y="4336602"/>
            <a:ext cx="8589818" cy="202867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0" name="Straight Connector 159"/>
          <p:cNvCxnSpPr/>
          <p:nvPr/>
        </p:nvCxnSpPr>
        <p:spPr>
          <a:xfrm flipV="1">
            <a:off x="4027597" y="1713407"/>
            <a:ext cx="118413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endCxn id="155" idx="0"/>
          </p:cNvCxnSpPr>
          <p:nvPr/>
        </p:nvCxnSpPr>
        <p:spPr>
          <a:xfrm flipV="1">
            <a:off x="4027597" y="4336602"/>
            <a:ext cx="1486858" cy="402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8237476" y="6453430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!v2.FBI:KIDNAPPING</a:t>
            </a:r>
            <a:endParaRPr lang="en-US" sz="1400" dirty="0"/>
          </a:p>
        </p:txBody>
      </p:sp>
      <p:sp>
        <p:nvSpPr>
          <p:cNvPr id="164" name="TextBox 163"/>
          <p:cNvSpPr txBox="1"/>
          <p:nvPr/>
        </p:nvSpPr>
        <p:spPr>
          <a:xfrm>
            <a:off x="9086876" y="4322542"/>
            <a:ext cx="2922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Note: JP Morgan </a:t>
            </a:r>
            <a:r>
              <a:rPr lang="en-US" sz="800" strike="sngStrike" dirty="0" err="1" smtClean="0"/>
              <a:t>Expsen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Rporet</a:t>
            </a:r>
            <a:r>
              <a:rPr lang="en-US" sz="800" strike="sngStrike" dirty="0" smtClean="0"/>
              <a:t>; </a:t>
            </a:r>
            <a:r>
              <a:rPr lang="en-US" sz="800" dirty="0" smtClean="0"/>
              <a:t>Project Jason Meiers, Fort Worth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3938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35606" y="1426565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!v2.FBI:KIDNAPPING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3157537" y="1952457"/>
            <a:ext cx="359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dirty="0" smtClean="0"/>
              <a:t>:  soccer or volley ball on 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464" y="2616082"/>
            <a:ext cx="1639591" cy="20845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087" y="2616081"/>
            <a:ext cx="3022126" cy="19856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055" y="2616082"/>
            <a:ext cx="2955167" cy="198449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5739665" y="3108090"/>
            <a:ext cx="757237" cy="26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874222" y="3386137"/>
            <a:ext cx="551243" cy="222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166857" y="2516069"/>
            <a:ext cx="5258607" cy="21845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42505" y="2181662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).FBI:WMD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577286" y="2566075"/>
            <a:ext cx="3123928" cy="21845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756214" y="2610614"/>
            <a:ext cx="2628900" cy="2021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5" idx="1"/>
          </p:cNvCxnSpPr>
          <p:nvPr/>
        </p:nvCxnSpPr>
        <p:spPr>
          <a:xfrm flipV="1">
            <a:off x="6642505" y="2321789"/>
            <a:ext cx="972733" cy="44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214813" y="2167900"/>
            <a:ext cx="2914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89" y="1353314"/>
            <a:ext cx="1819275" cy="25146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643926" y="1353315"/>
            <a:ext cx="1708638" cy="260646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60967" y="3860205"/>
            <a:ext cx="16001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LEVEL: </a:t>
            </a:r>
            <a:r>
              <a:rPr lang="en-US" sz="800" strike="sngStrike" dirty="0" err="1" smtClean="0"/>
              <a:t>visa.TERMAON</a:t>
            </a:r>
            <a:r>
              <a:rPr lang="en-US" sz="800" strike="sngStrike" dirty="0" smtClean="0"/>
              <a:t> .JPSHEP</a:t>
            </a:r>
            <a:endParaRPr lang="en-US" sz="800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388" y="4954064"/>
            <a:ext cx="786076" cy="73525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1497187" y="3188374"/>
            <a:ext cx="1819275" cy="3347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514850" y="5272088"/>
            <a:ext cx="1382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Saracment</a:t>
            </a:r>
            <a:endParaRPr lang="en-US" dirty="0" smtClean="0"/>
          </a:p>
          <a:p>
            <a:r>
              <a:rPr lang="en-US" dirty="0" smtClean="0"/>
              <a:t>Wells </a:t>
            </a:r>
            <a:r>
              <a:rPr lang="en-US" dirty="0" err="1" smtClean="0"/>
              <a:t>Farogo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048" y="5514513"/>
            <a:ext cx="1208331" cy="64549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695710" y="5206029"/>
            <a:ext cx="297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1988 $0.05 cent video games 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686300" y="5049779"/>
            <a:ext cx="2257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</a:t>
            </a:r>
            <a:r>
              <a:rPr lang="en-US" dirty="0" smtClean="0"/>
              <a:t> </a:t>
            </a:r>
            <a:r>
              <a:rPr lang="en-US" dirty="0" err="1" smtClean="0"/>
              <a:t>apple.video</a:t>
            </a:r>
            <a:r>
              <a:rPr lang="en-US" dirty="0" smtClean="0"/>
              <a:t> games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214813" y="4902756"/>
            <a:ext cx="22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HOCMIE:KYSTALT(sax)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897793" y="4902756"/>
            <a:ext cx="527671" cy="331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85633" y="4932633"/>
            <a:ext cx="192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Dttc.net.sax</a:t>
            </a:r>
            <a:r>
              <a:rPr lang="en-US" dirty="0" smtClean="0"/>
              <a:t> !</a:t>
            </a:r>
            <a:r>
              <a:rPr lang="en-US" dirty="0" err="1" smtClean="0"/>
              <a:t>steve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5897793" y="5117299"/>
            <a:ext cx="2711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320357" y="4876681"/>
            <a:ext cx="4210213" cy="11787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152048" y="5686425"/>
            <a:ext cx="1677502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640" y="6160006"/>
            <a:ext cx="879593" cy="58639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214813" y="6350981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Pinball 1962</a:t>
            </a:r>
            <a:endParaRPr lang="en-US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1166857" y="6131480"/>
            <a:ext cx="10091693" cy="28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63544" y="6261803"/>
            <a:ext cx="127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!steve.2000</a:t>
            </a:r>
            <a:endParaRPr lang="en-US" strike="sngStrike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93434" y="6169938"/>
            <a:ext cx="9270739" cy="52963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46663" y="4857274"/>
            <a:ext cx="3280348" cy="11787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3157537" y="6228900"/>
            <a:ext cx="368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 video </a:t>
            </a:r>
            <a:r>
              <a:rPr lang="en-US" strike="sngStrike" dirty="0" err="1" smtClean="0"/>
              <a:t>game.parent.ext</a:t>
            </a:r>
            <a:r>
              <a:rPr lang="en-US" strike="sngStrike" dirty="0" smtClean="0"/>
              <a:t>( Nintendo)</a:t>
            </a:r>
            <a:endParaRPr lang="en-US" strike="sngStrike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33289" y="1337211"/>
            <a:ext cx="1886217" cy="262256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>
            <a:stCxn id="79" idx="1"/>
            <a:endCxn id="79" idx="0"/>
          </p:cNvCxnSpPr>
          <p:nvPr/>
        </p:nvCxnSpPr>
        <p:spPr>
          <a:xfrm flipV="1">
            <a:off x="533289" y="1337211"/>
            <a:ext cx="943109" cy="13112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103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" y="1304208"/>
            <a:ext cx="3435927" cy="54845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67547" y="1671148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¼.</a:t>
            </a:r>
            <a:r>
              <a:rPr lang="en-US" sz="800" strike="sngStrike" dirty="0" smtClean="0"/>
              <a:t>marx(</a:t>
            </a:r>
            <a:r>
              <a:rPr lang="en-US" sz="800" strike="sngStrike" dirty="0" err="1" smtClean="0"/>
              <a:t>r.a.f</a:t>
            </a:r>
            <a:r>
              <a:rPr lang="en-US" sz="800" strike="sngStrike" dirty="0" smtClean="0"/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2109" y="209225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LEVEL: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54436" y="1644680"/>
            <a:ext cx="14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70625" y="1673424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73158" y="1919524"/>
            <a:ext cx="15648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</a:t>
            </a:r>
            <a:r>
              <a:rPr lang="en-US" sz="800" dirty="0" err="1" smtClean="0"/>
              <a:t>Gov.Schwaegger</a:t>
            </a:r>
            <a:r>
              <a:rPr lang="en-US" sz="800" dirty="0" smtClean="0"/>
              <a:t>  =</a:t>
            </a:r>
            <a:r>
              <a:rPr lang="en-US" sz="800" dirty="0" err="1" smtClean="0"/>
              <a:t>Gov.Newsom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6667547" y="2113610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¼.</a:t>
            </a:r>
            <a:r>
              <a:rPr lang="en-US" sz="800" strike="sngStrike" dirty="0" smtClean="0"/>
              <a:t>marx(</a:t>
            </a:r>
            <a:r>
              <a:rPr lang="en-US" sz="800" strike="sngStrike" dirty="0" err="1" smtClean="0"/>
              <a:t>apple.division.Pope.Dom.LISA.Koeln</a:t>
            </a:r>
            <a:r>
              <a:rPr lang="en-US" sz="800" strike="sngStrike" dirty="0"/>
              <a:t>)</a:t>
            </a:r>
          </a:p>
        </p:txBody>
      </p:sp>
      <p:sp>
        <p:nvSpPr>
          <p:cNvPr id="15" name="Can 14"/>
          <p:cNvSpPr/>
          <p:nvPr/>
        </p:nvSpPr>
        <p:spPr>
          <a:xfrm>
            <a:off x="8355096" y="3151547"/>
            <a:ext cx="1962478" cy="2313710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FBI:DISK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68899" y="267934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2Y</a:t>
            </a:r>
            <a:endParaRPr lang="en-US" dirty="0"/>
          </a:p>
        </p:txBody>
      </p:sp>
      <p:sp>
        <p:nvSpPr>
          <p:cNvPr id="17" name="Can 16"/>
          <p:cNvSpPr/>
          <p:nvPr/>
        </p:nvSpPr>
        <p:spPr>
          <a:xfrm>
            <a:off x="5120407" y="4835235"/>
            <a:ext cx="1962478" cy="782421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FBI:DISK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340712" y="4376369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1972 0.1mb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717090" y="2679340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0.1mb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80620" y="3307381"/>
            <a:ext cx="2017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0/1 0/1 0/0  32byte</a:t>
            </a:r>
          </a:p>
          <a:p>
            <a:endParaRPr lang="en-US" dirty="0" smtClean="0"/>
          </a:p>
          <a:p>
            <a:r>
              <a:rPr lang="en-US" dirty="0" smtClean="0"/>
              <a:t>0/1 0/1	16byte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008293" y="3016298"/>
            <a:ext cx="258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Assbuely</a:t>
            </a:r>
            <a:r>
              <a:rPr lang="en-US" dirty="0" smtClean="0"/>
              <a:t> Programmer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008293" y="2995778"/>
            <a:ext cx="2489931" cy="17499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217138" y="3322393"/>
            <a:ext cx="488653" cy="35432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120407" y="3048672"/>
            <a:ext cx="2377817" cy="1551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317558" y="1399583"/>
            <a:ext cx="2776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CHECKPOTN CHERLIE(!wait)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752940" y="1644626"/>
            <a:ext cx="358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find WAR IN </a:t>
            </a:r>
            <a:r>
              <a:rPr lang="en-US" dirty="0" err="1" smtClean="0"/>
              <a:t>VIEMANT.</a:t>
            </a:r>
            <a:r>
              <a:rPr lang="en-US" sz="800" strike="sngStrike" dirty="0" err="1" smtClean="0"/>
              <a:t>goeoho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079" y="1533144"/>
            <a:ext cx="696457" cy="92980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055083" y="1394149"/>
            <a:ext cx="28338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nonPOlcieTown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micehala,chewing</a:t>
            </a:r>
            <a:r>
              <a:rPr lang="en-US" sz="800" strike="sngStrike" dirty="0" smtClean="0"/>
              <a:t>))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900031" y="1151717"/>
            <a:ext cx="367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CHEKN(HCELRI</a:t>
            </a:r>
            <a:r>
              <a:rPr lang="en-US" strike="sngStrike" dirty="0" smtClean="0"/>
              <a:t> (Visa chewing </a:t>
            </a:r>
            <a:r>
              <a:rPr lang="en-US" strike="sngStrike" dirty="0" err="1" smtClean="0"/>
              <a:t>olpyics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10210800" y="1705617"/>
            <a:ext cx="1856509" cy="58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411" y="5797117"/>
            <a:ext cx="691354" cy="92299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285" y="6420581"/>
            <a:ext cx="480600" cy="29952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7121236" y="6258613"/>
            <a:ext cx="1778795" cy="613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336334" y="6166115"/>
            <a:ext cx="14991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Sex with tootsie IPX </a:t>
            </a:r>
            <a:r>
              <a:rPr lang="en-US" sz="800" strike="sngStrike" dirty="0" err="1" smtClean="0"/>
              <a:t>chaped</a:t>
            </a:r>
            <a:r>
              <a:rPr lang="en-US" sz="800" strike="sngStrike" dirty="0" smtClean="0"/>
              <a:t> lips</a:t>
            </a:r>
          </a:p>
          <a:p>
            <a:r>
              <a:rPr lang="en-US" sz="800" strike="sngStrike" dirty="0" smtClean="0"/>
              <a:t>!fag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9276086" y="5966060"/>
            <a:ext cx="126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Braun </a:t>
            </a:r>
            <a:r>
              <a:rPr lang="en-US" sz="800" strike="sngStrike" dirty="0" err="1" smtClean="0"/>
              <a:t>chaped</a:t>
            </a:r>
            <a:r>
              <a:rPr lang="en-US" sz="800" strike="sngStrike" dirty="0" smtClean="0"/>
              <a:t> lips</a:t>
            </a:r>
            <a:endParaRPr lang="en-US" sz="800" strike="sngStrike" dirty="0"/>
          </a:p>
        </p:txBody>
      </p:sp>
      <p:cxnSp>
        <p:nvCxnSpPr>
          <p:cNvPr id="43" name="Straight Connector 42"/>
          <p:cNvCxnSpPr>
            <a:stCxn id="41" idx="1"/>
          </p:cNvCxnSpPr>
          <p:nvPr/>
        </p:nvCxnSpPr>
        <p:spPr>
          <a:xfrm>
            <a:off x="9276086" y="6150726"/>
            <a:ext cx="1195923" cy="107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408" y="5712130"/>
            <a:ext cx="399463" cy="50786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6968836" y="5797117"/>
            <a:ext cx="2367498" cy="92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397" y="5791388"/>
            <a:ext cx="413081" cy="341168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7045477" y="5671059"/>
            <a:ext cx="2367498" cy="922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469598" y="5671059"/>
            <a:ext cx="1582833" cy="120145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204914" y="5671059"/>
            <a:ext cx="1582833" cy="11237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9369305" y="5961972"/>
            <a:ext cx="841495" cy="204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955436" y="2564700"/>
            <a:ext cx="5780643" cy="30850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357314" y="5823459"/>
            <a:ext cx="1582833" cy="11237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968286" y="2569493"/>
            <a:ext cx="5971861" cy="437771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666814" y="1599815"/>
            <a:ext cx="1030324" cy="87039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7638010" y="1394149"/>
            <a:ext cx="456014" cy="20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1031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25429" y="4187358"/>
            <a:ext cx="21788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2014 CPVA.CHEKN(HCELRI</a:t>
            </a:r>
            <a:r>
              <a:rPr lang="en-US" sz="800" strike="sngStrike" dirty="0" smtClean="0"/>
              <a:t> </a:t>
            </a:r>
            <a:r>
              <a:rPr lang="en-US" sz="800" strike="sngStrike" dirty="0"/>
              <a:t>(Visa chewing </a:t>
            </a:r>
            <a:r>
              <a:rPr lang="en-US" sz="800" strike="sngStrike" dirty="0" err="1" smtClean="0"/>
              <a:t>olpyics</a:t>
            </a:r>
            <a:endParaRPr lang="en-US" sz="800" strike="sngStrike" dirty="0" smtClean="0"/>
          </a:p>
          <a:p>
            <a:r>
              <a:rPr lang="en-US" sz="800" dirty="0"/>
              <a:t>	</a:t>
            </a:r>
            <a:r>
              <a:rPr lang="en-US" sz="800" dirty="0" smtClean="0"/>
              <a:t>v2.FBI:KIDNAPPIGN</a:t>
            </a:r>
            <a:endParaRPr lang="en-US" sz="800" dirty="0"/>
          </a:p>
        </p:txBody>
      </p:sp>
      <p:sp>
        <p:nvSpPr>
          <p:cNvPr id="5" name="Oval 4"/>
          <p:cNvSpPr/>
          <p:nvPr/>
        </p:nvSpPr>
        <p:spPr>
          <a:xfrm>
            <a:off x="6636327" y="4038580"/>
            <a:ext cx="387927" cy="33419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387656" y="4038580"/>
            <a:ext cx="387927" cy="3341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>
            <a:endCxn id="4" idx="3"/>
          </p:cNvCxnSpPr>
          <p:nvPr/>
        </p:nvCxnSpPr>
        <p:spPr>
          <a:xfrm>
            <a:off x="6262255" y="4038580"/>
            <a:ext cx="1141976" cy="318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414655" y="4190980"/>
            <a:ext cx="1141976" cy="318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281232" y="3942592"/>
            <a:ext cx="2275399" cy="56644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2302" y="3048957"/>
            <a:ext cx="5105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Gorbahve</a:t>
            </a:r>
            <a:endParaRPr lang="en-US" dirty="0" smtClean="0"/>
          </a:p>
          <a:p>
            <a:r>
              <a:rPr lang="en-US" sz="800" dirty="0" smtClean="0"/>
              <a:t>            </a:t>
            </a:r>
            <a:r>
              <a:rPr lang="en-US" sz="800" strike="sngStrike" dirty="0" smtClean="0"/>
              <a:t>  Report to</a:t>
            </a:r>
          </a:p>
          <a:p>
            <a:r>
              <a:rPr lang="en-US" dirty="0" smtClean="0"/>
              <a:t>Angela		</a:t>
            </a:r>
            <a:r>
              <a:rPr lang="en-US" strike="sngStrike" dirty="0" err="1" smtClean="0"/>
              <a:t>micehala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acutall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intestest</a:t>
            </a:r>
            <a:r>
              <a:rPr lang="en-US" strike="sngStrike" dirty="0" smtClean="0"/>
              <a:t> !visa    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4391891" y="2687782"/>
            <a:ext cx="121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Constition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4663352" y="2883758"/>
            <a:ext cx="1124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 Report to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204" y="2935158"/>
            <a:ext cx="166789" cy="22759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5142302" y="3048957"/>
            <a:ext cx="9536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81619" y="2872448"/>
            <a:ext cx="1731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Montestary</a:t>
            </a:r>
            <a:r>
              <a:rPr lang="en-US" dirty="0" smtClean="0"/>
              <a:t> Way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500184" y="2941632"/>
            <a:ext cx="5747362" cy="156740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81" y="1412982"/>
            <a:ext cx="1145701" cy="182879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4281055" y="2535382"/>
            <a:ext cx="944374" cy="706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543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1193075" y="4898380"/>
            <a:ext cx="8537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“View”</a:t>
            </a:r>
          </a:p>
          <a:p>
            <a:r>
              <a:rPr lang="en-US" sz="800" strike="sngStrike" dirty="0" smtClean="0"/>
              <a:t>Bedroom</a:t>
            </a:r>
            <a:endParaRPr lang="en-US" sz="800" strike="sngStrike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6" y="1399127"/>
            <a:ext cx="2798619" cy="446722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689" y="1399127"/>
            <a:ext cx="3994438" cy="45080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830" y="5488597"/>
            <a:ext cx="837078" cy="83707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9379527" y="5250873"/>
            <a:ext cx="1620982" cy="92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9531927" y="5403273"/>
            <a:ext cx="1620982" cy="928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200400" y="5907136"/>
            <a:ext cx="15951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</a:t>
            </a:r>
          </a:p>
          <a:p>
            <a:r>
              <a:rPr lang="en-US" sz="800" strike="sngStrike" dirty="0" err="1" smtClean="0"/>
              <a:t>ddr</a:t>
            </a:r>
            <a:endParaRPr lang="en-US" sz="800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10190018" y="1399127"/>
            <a:ext cx="1323109" cy="4019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183437" y="1886415"/>
            <a:ext cx="1323109" cy="10923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INTERUPTS 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75317" y="5966000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HOMICIDE:IS-A-BELL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927273" y="6179127"/>
            <a:ext cx="846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Soviet Union</a:t>
            </a:r>
            <a:endParaRPr lang="en-US" sz="10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10474036" y="6335332"/>
            <a:ext cx="1257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10c </a:t>
            </a:r>
            <a:r>
              <a:rPr lang="en-US" sz="800" strike="sngStrike" dirty="0" err="1" smtClean="0"/>
              <a:t>Basf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Choimcilees</a:t>
            </a:r>
            <a:endParaRPr lang="en-US" sz="800" strike="sngStrike" dirty="0" smtClean="0"/>
          </a:p>
          <a:p>
            <a:r>
              <a:rPr lang="en-US" sz="800" strike="sngStrike" dirty="0" smtClean="0"/>
              <a:t>Cisco </a:t>
            </a:r>
            <a:r>
              <a:rPr lang="en-US" sz="800" strike="sngStrike" dirty="0" err="1" smtClean="0"/>
              <a:t>montoring</a:t>
            </a:r>
            <a:r>
              <a:rPr lang="en-US" sz="800" strike="sngStrike" dirty="0" smtClean="0"/>
              <a:t> manager</a:t>
            </a:r>
          </a:p>
          <a:p>
            <a:r>
              <a:rPr lang="en-US" sz="800" strike="sngStrike" dirty="0" smtClean="0"/>
              <a:t>Sam </a:t>
            </a:r>
            <a:r>
              <a:rPr lang="en-US" sz="800" strike="sngStrike" dirty="0" err="1" smtClean="0"/>
              <a:t>palmesona</a:t>
            </a:r>
            <a:endParaRPr lang="en-US" sz="800" strike="sngStrik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698181" y="5403273"/>
            <a:ext cx="2032929" cy="12875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152909" y="5272730"/>
            <a:ext cx="633694" cy="34073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11152909" y="4807527"/>
            <a:ext cx="734291" cy="1099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178859" y="5358544"/>
            <a:ext cx="760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Kither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Heriign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10406928" y="4956677"/>
            <a:ext cx="8537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“View”</a:t>
            </a:r>
          </a:p>
          <a:p>
            <a:r>
              <a:rPr lang="en-US" sz="800" strike="sngStrike" dirty="0" smtClean="0"/>
              <a:t>Bedroom</a:t>
            </a:r>
            <a:endParaRPr lang="en-US" sz="800" strike="sngStrik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638790" y="4904415"/>
            <a:ext cx="761916" cy="39872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185772" y="4947499"/>
            <a:ext cx="761916" cy="39872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137656" y="4964680"/>
            <a:ext cx="1007744" cy="253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2806" y="5412520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“View”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1003414" y="4696691"/>
            <a:ext cx="1141986" cy="1269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252559" y="2007753"/>
            <a:ext cx="1162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TERAMTOR:JOESPHE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359333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876" y="2083284"/>
            <a:ext cx="2619375" cy="17430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281" y="2717995"/>
            <a:ext cx="1002416" cy="100241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965807" y="2717995"/>
            <a:ext cx="1077869" cy="11083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931828" y="4102457"/>
            <a:ext cx="1077869" cy="11083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Othe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</a:rPr>
              <a:t>rIBM</a:t>
            </a:r>
            <a:r>
              <a:rPr lang="en-US" sz="800" dirty="0" smtClean="0">
                <a:solidFill>
                  <a:schemeClr val="tx1"/>
                </a:solidFill>
              </a:rPr>
              <a:t> </a:t>
            </a:r>
            <a:r>
              <a:rPr lang="en-US" sz="800" dirty="0" err="1" smtClean="0">
                <a:solidFill>
                  <a:schemeClr val="tx1"/>
                </a:solidFill>
              </a:rPr>
              <a:t>Parnt</a:t>
            </a:r>
            <a:r>
              <a:rPr lang="en-US" sz="800" dirty="0" smtClean="0">
                <a:solidFill>
                  <a:schemeClr val="tx1"/>
                </a:solidFill>
              </a:rPr>
              <a:t> employee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1103" y="484909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Bui</a:t>
            </a:r>
            <a:endParaRPr lang="en-US" sz="800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682837" y="4003963"/>
            <a:ext cx="1690255" cy="1206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511637" y="2717995"/>
            <a:ext cx="3629891" cy="138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622083" y="4102457"/>
            <a:ext cx="3727263" cy="55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17527" y="4695203"/>
            <a:ext cx="1834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Jason Meiers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622083" y="3074080"/>
            <a:ext cx="4421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HOCM:LUX(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Champioin</a:t>
            </a:r>
            <a:r>
              <a:rPr lang="en-US" strike="sngStrike" dirty="0" smtClean="0"/>
              <a:t> CEHON:IS-A-BELL</a:t>
            </a:r>
          </a:p>
          <a:p>
            <a:r>
              <a:rPr lang="en-US" strike="sngStrike" dirty="0" err="1" smtClean="0"/>
              <a:t>Gymnsaitcs</a:t>
            </a:r>
            <a:r>
              <a:rPr lang="en-US" strike="sngStrike" dirty="0" smtClean="0"/>
              <a:t> Emma Helen Meiers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6303819" y="2717995"/>
            <a:ext cx="127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Left: age 10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258688" y="4452381"/>
            <a:ext cx="2347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Left: age </a:t>
            </a:r>
            <a:r>
              <a:rPr lang="en-US" dirty="0" smtClean="0"/>
              <a:t>33 2014.CPVA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931828" y="5684984"/>
            <a:ext cx="376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PAUL.soviet</a:t>
            </a:r>
            <a:r>
              <a:rPr lang="en-US" dirty="0" smtClean="0"/>
              <a:t> </a:t>
            </a:r>
            <a:r>
              <a:rPr lang="en-US" dirty="0" err="1" smtClean="0"/>
              <a:t>union.PRIOINS.!AVAIBLITY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470762" y="5811169"/>
            <a:ext cx="1151321" cy="21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863054" y="2654556"/>
            <a:ext cx="6068183" cy="339976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60778" y="1743511"/>
            <a:ext cx="7838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!UN </a:t>
            </a:r>
            <a:r>
              <a:rPr lang="en-US" dirty="0" err="1" smtClean="0"/>
              <a:t>Secuirty</a:t>
            </a:r>
            <a:r>
              <a:rPr lang="en-US" dirty="0" smtClean="0"/>
              <a:t> </a:t>
            </a:r>
            <a:r>
              <a:rPr lang="en-US" dirty="0" err="1" smtClean="0"/>
              <a:t>Councie</a:t>
            </a:r>
            <a:r>
              <a:rPr lang="en-US" dirty="0" smtClean="0"/>
              <a:t> 0.1 HOMICDIE:LUX:COURNTY:LUXEUBURG Security </a:t>
            </a:r>
            <a:r>
              <a:rPr lang="en-US" dirty="0" err="1" smtClean="0"/>
              <a:t>Councile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34291" y="1419410"/>
            <a:ext cx="1246909" cy="36831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Mateo(1)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10767" y="1361397"/>
            <a:ext cx="3182362" cy="26425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965807" y="2230581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Angela.Elke</a:t>
            </a:r>
            <a:r>
              <a:rPr lang="en-US" sz="800" strike="sngStrike" dirty="0" smtClean="0"/>
              <a:t>: The worst not </a:t>
            </a:r>
            <a:r>
              <a:rPr lang="en-US" sz="800" strike="sngStrike" dirty="0" err="1" smtClean="0"/>
              <a:t>imprments</a:t>
            </a:r>
            <a:r>
              <a:rPr lang="en-US" sz="800" strike="sngStrike" dirty="0" smtClean="0"/>
              <a:t> </a:t>
            </a:r>
            <a:r>
              <a:rPr lang="en-US" dirty="0" smtClean="0"/>
              <a:t>v2.FBI:KIDNAPPING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965807" y="1985013"/>
            <a:ext cx="3553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Angla.UN.HUMAN</a:t>
            </a:r>
            <a:r>
              <a:rPr lang="en-US" sz="1400" dirty="0" smtClean="0"/>
              <a:t> RIGHTS.HUMAN TRAFFIING</a:t>
            </a:r>
          </a:p>
          <a:p>
            <a:r>
              <a:rPr lang="en-US" sz="1400" dirty="0" smtClean="0"/>
              <a:t>LIVE!.</a:t>
            </a:r>
            <a:r>
              <a:rPr lang="en-US" sz="1400" dirty="0" err="1" smtClean="0"/>
              <a:t>Extiroing</a:t>
            </a:r>
            <a:endParaRPr lang="en-US" sz="1400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4682837" y="2246623"/>
            <a:ext cx="1575851" cy="16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965807" y="2088833"/>
            <a:ext cx="538934" cy="86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863053" y="2048143"/>
            <a:ext cx="6068183" cy="52352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6258688" y="2902661"/>
            <a:ext cx="16384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373092" y="4607392"/>
            <a:ext cx="1059443" cy="49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326582" y="4821713"/>
            <a:ext cx="1911928" cy="13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007281" y="1208921"/>
            <a:ext cx="34163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MAINSTREET(UN).INT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FBI.INT.CPVA, UN:HUMAN RIGHTS:HUMAN TRAFFIKING</a:t>
            </a:r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488632" y="6642556"/>
            <a:ext cx="31486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It sounds like they do now want to </a:t>
            </a:r>
            <a:r>
              <a:rPr lang="en-US" sz="800" strike="sngStrike" dirty="0" err="1" smtClean="0"/>
              <a:t>ths</a:t>
            </a:r>
            <a:r>
              <a:rPr lang="en-US" sz="800" strike="sngStrike" dirty="0" smtClean="0"/>
              <a:t> is again at </a:t>
            </a:r>
            <a:r>
              <a:rPr lang="en-US" sz="800" strike="sngStrike" dirty="0" err="1" smtClean="0"/>
              <a:t>wrok</a:t>
            </a:r>
            <a:r>
              <a:rPr lang="en-US" sz="800" strike="sngStrike" dirty="0" smtClean="0"/>
              <a:t>. Tim and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Dre.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488632" y="6717017"/>
            <a:ext cx="3357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sposno</a:t>
            </a:r>
            <a:r>
              <a:rPr lang="en-US" sz="800" strike="sngStrike" dirty="0" smtClean="0"/>
              <a:t> by master card </a:t>
            </a:r>
            <a:r>
              <a:rPr lang="en-US" sz="800" strike="sngStrike" dirty="0" err="1" smtClean="0"/>
              <a:t>purche</a:t>
            </a:r>
            <a:r>
              <a:rPr lang="en-US" sz="800" strike="sngStrike" dirty="0" smtClean="0"/>
              <a:t> lazy boy, </a:t>
            </a:r>
            <a:r>
              <a:rPr lang="en-US" sz="800" strike="sngStrike" dirty="0" err="1" smtClean="0"/>
              <a:t>fahte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chari</a:t>
            </a:r>
            <a:r>
              <a:rPr lang="en-US" sz="800" strike="sngStrike" dirty="0" smtClean="0"/>
              <a:t> with </a:t>
            </a:r>
            <a:r>
              <a:rPr lang="en-US" sz="800" strike="sngStrike" dirty="0" err="1" smtClean="0"/>
              <a:t>dagher</a:t>
            </a:r>
            <a:r>
              <a:rPr lang="en-US" sz="800" strike="sngStrike" dirty="0" smtClean="0"/>
              <a:t> 2013-14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5140036" y="1524000"/>
            <a:ext cx="2105891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723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36" y="1399127"/>
            <a:ext cx="2798619" cy="44672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05601" y="2092036"/>
            <a:ext cx="4308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Thos</a:t>
            </a:r>
            <a:r>
              <a:rPr lang="en-US" dirty="0" smtClean="0"/>
              <a:t> are </a:t>
            </a:r>
            <a:r>
              <a:rPr lang="en-US" dirty="0" err="1" smtClean="0"/>
              <a:t>greaa</a:t>
            </a:r>
            <a:r>
              <a:rPr lang="en-US" dirty="0" smtClean="0"/>
              <a:t> </a:t>
            </a:r>
            <a:r>
              <a:rPr lang="en-US" dirty="0" err="1" smtClean="0"/>
              <a:t>appamrents</a:t>
            </a:r>
            <a:r>
              <a:rPr lang="en-US" dirty="0" smtClean="0"/>
              <a:t>, they </a:t>
            </a:r>
            <a:r>
              <a:rPr lang="en-US" dirty="0" err="1" smtClean="0"/>
              <a:t>scrwed</a:t>
            </a:r>
            <a:r>
              <a:rPr lang="en-US" dirty="0" smtClean="0"/>
              <a:t> up the </a:t>
            </a:r>
            <a:r>
              <a:rPr lang="en-US" dirty="0" err="1" smtClean="0"/>
              <a:t>rians</a:t>
            </a:r>
            <a:r>
              <a:rPr lang="en-US" dirty="0" smtClean="0"/>
              <a:t> and </a:t>
            </a:r>
            <a:r>
              <a:rPr lang="en-US" dirty="0" err="1" smtClean="0"/>
              <a:t>rianis</a:t>
            </a:r>
            <a:r>
              <a:rPr lang="en-US" dirty="0" smtClean="0"/>
              <a:t> in west Germany. !wait.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81102" y="3241964"/>
            <a:ext cx="1982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¼-ru.StreetRighter</a:t>
            </a:r>
          </a:p>
          <a:p>
            <a:r>
              <a:rPr lang="en-US" dirty="0" smtClean="0"/>
              <a:t>!1/4-ir.Street </a:t>
            </a:r>
            <a:r>
              <a:rPr lang="en-US" dirty="0" err="1" smtClean="0"/>
              <a:t>Firght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362992" y="3435927"/>
            <a:ext cx="1400704" cy="2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29247" y="3726873"/>
            <a:ext cx="1440873" cy="2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781101" y="3241964"/>
            <a:ext cx="4136279" cy="64633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781102" y="2140850"/>
            <a:ext cx="4136279" cy="5975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5883381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11"/>
            <a:ext cx="12192000" cy="46314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04" y="5778872"/>
            <a:ext cx="781916" cy="7819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463" y="5778872"/>
            <a:ext cx="1201449" cy="8009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13564" y="6169830"/>
            <a:ext cx="7896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nonPolcieRTALogiacla</a:t>
            </a:r>
            <a:r>
              <a:rPr lang="en-US" dirty="0" smtClean="0"/>
              <a:t>: </a:t>
            </a:r>
            <a:r>
              <a:rPr lang="en-US" strike="sngStrike" dirty="0" err="1" smtClean="0"/>
              <a:t>Ther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eare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tehse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peom</a:t>
            </a:r>
            <a:r>
              <a:rPr lang="en-US" strike="sngStrike" dirty="0" smtClean="0"/>
              <a:t> in space. Pleas help S-O-S </a:t>
            </a:r>
            <a:r>
              <a:rPr lang="en-US" strike="sngStrike" dirty="0" err="1" smtClean="0"/>
              <a:t>amreicans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400800" y="5778872"/>
            <a:ext cx="421189" cy="28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507" y="5665210"/>
            <a:ext cx="486943" cy="60807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821989" y="6225065"/>
            <a:ext cx="5466993" cy="4064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986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11"/>
            <a:ext cx="12192000" cy="46314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13564" y="6169830"/>
            <a:ext cx="651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nonPolcieRTALogiacla</a:t>
            </a:r>
            <a:r>
              <a:rPr lang="en-US" dirty="0" smtClean="0"/>
              <a:t>: </a:t>
            </a:r>
            <a:r>
              <a:rPr lang="en-US" strike="sngStrike" dirty="0" smtClean="0"/>
              <a:t>I </a:t>
            </a:r>
            <a:r>
              <a:rPr lang="en-US" strike="sngStrike" dirty="0" err="1" smtClean="0"/>
              <a:t>velvie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intergaltics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vistiroa</a:t>
            </a:r>
            <a:r>
              <a:rPr lang="en-US" strike="sngStrike" dirty="0" smtClean="0"/>
              <a:t> are planning </a:t>
            </a:r>
            <a:r>
              <a:rPr lang="en-US" strike="sngStrike" dirty="0" err="1" smtClean="0"/>
              <a:t>tstay</a:t>
            </a:r>
            <a:endParaRPr lang="en-US" strike="sngStrike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400800" y="5778872"/>
            <a:ext cx="421189" cy="28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821989" y="6225065"/>
            <a:ext cx="4306051" cy="4064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6497376"/>
            <a:ext cx="200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12:50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1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98" y="1519570"/>
            <a:ext cx="1602404" cy="91720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721224" y="2702859"/>
            <a:ext cx="9749117" cy="13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062198" y="1555411"/>
            <a:ext cx="2334990" cy="917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214598" y="1707811"/>
            <a:ext cx="2334990" cy="917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98" y="2933123"/>
            <a:ext cx="1602404" cy="917201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2136435" y="2877010"/>
            <a:ext cx="2334990" cy="917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366998" y="1860211"/>
            <a:ext cx="2334990" cy="917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198" y="4169558"/>
            <a:ext cx="1602404" cy="917201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1721224" y="3996493"/>
            <a:ext cx="9749117" cy="13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2729" y="1707811"/>
            <a:ext cx="140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 </a:t>
            </a:r>
            <a:r>
              <a:rPr lang="en-US" dirty="0" err="1" smtClean="0"/>
              <a:t>Janaray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2890" y="3111558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2019 </a:t>
            </a:r>
            <a:r>
              <a:rPr lang="en-US" dirty="0" smtClean="0"/>
              <a:t>July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312890" y="4273012"/>
            <a:ext cx="1429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2020 January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22729" y="5672122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2022 July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1604683" y="5594924"/>
            <a:ext cx="9749117" cy="13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60" y="5883661"/>
            <a:ext cx="1602404" cy="917201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1515667" y="5672122"/>
            <a:ext cx="2334990" cy="917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673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311"/>
            <a:ext cx="12192000" cy="46314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13564" y="6169830"/>
            <a:ext cx="646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nonPolcieRTALogiacla</a:t>
            </a:r>
            <a:r>
              <a:rPr lang="en-US" dirty="0" smtClean="0"/>
              <a:t>: </a:t>
            </a:r>
            <a:r>
              <a:rPr lang="en-US" strike="sngStrike" dirty="0" smtClean="0"/>
              <a:t>They have </a:t>
            </a:r>
            <a:r>
              <a:rPr lang="en-US" strike="sngStrike" dirty="0" err="1" smtClean="0"/>
              <a:t>nto</a:t>
            </a:r>
            <a:r>
              <a:rPr lang="en-US" strike="sngStrike" dirty="0" smtClean="0"/>
              <a:t> take me to </a:t>
            </a:r>
            <a:r>
              <a:rPr lang="en-US" strike="sngStrike" dirty="0" err="1" smtClean="0"/>
              <a:t>ther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eleadr</a:t>
            </a:r>
            <a:r>
              <a:rPr lang="en-US" strike="sngStrike" dirty="0" smtClean="0"/>
              <a:t> nor do </a:t>
            </a:r>
            <a:endParaRPr lang="en-US" strike="sngStrike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400800" y="5778872"/>
            <a:ext cx="421189" cy="289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773129" y="6178983"/>
            <a:ext cx="4306051" cy="4064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930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2" y="1507632"/>
            <a:ext cx="715241" cy="74775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908336" y="2103211"/>
            <a:ext cx="1496291" cy="1094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862" y="2283320"/>
            <a:ext cx="510913" cy="93256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104900" y="1288165"/>
            <a:ext cx="1496291" cy="1094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627" y="2499148"/>
            <a:ext cx="582098" cy="5820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287" y="2499148"/>
            <a:ext cx="752278" cy="56348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300354" y="2430632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V2.FBI:KIDNAPPING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177" y="2463222"/>
            <a:ext cx="411267" cy="61802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2343452" y="2650466"/>
            <a:ext cx="2252793" cy="3318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984173" y="2382674"/>
            <a:ext cx="318654" cy="2326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5039578" y="2615298"/>
            <a:ext cx="318654" cy="2326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341578" y="2323632"/>
            <a:ext cx="2509081" cy="9457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51052" y="2270140"/>
            <a:ext cx="318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fleah</a:t>
            </a:r>
            <a:endParaRPr lang="en-US" sz="800" strike="sngStrik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225924" y="1399392"/>
            <a:ext cx="927600" cy="79792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271218" y="2287611"/>
            <a:ext cx="927600" cy="97986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908336" y="2108526"/>
            <a:ext cx="10615182" cy="35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908336" y="3342341"/>
            <a:ext cx="10615182" cy="35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196413" y="3013674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Armond</a:t>
            </a:r>
            <a:r>
              <a:rPr lang="en-US" sz="800" strike="sngStrike" dirty="0" smtClean="0"/>
              <a:t>,!ken</a:t>
            </a:r>
            <a:endParaRPr lang="en-US" sz="80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173" y="3045355"/>
            <a:ext cx="211282" cy="31462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4846627" y="3049363"/>
            <a:ext cx="540314" cy="256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956359" y="3080546"/>
            <a:ext cx="219632" cy="25949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5676383" y="3606288"/>
            <a:ext cx="670023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1996 movie </a:t>
            </a:r>
            <a:r>
              <a:rPr lang="en-US" dirty="0" err="1"/>
              <a:t>kidapping</a:t>
            </a:r>
            <a:r>
              <a:rPr lang="en-US" dirty="0"/>
              <a:t> from </a:t>
            </a:r>
            <a:r>
              <a:rPr lang="en-US" dirty="0" err="1"/>
              <a:t>insuance</a:t>
            </a:r>
            <a:r>
              <a:rPr lang="en-US" dirty="0"/>
              <a:t> </a:t>
            </a:r>
            <a:r>
              <a:rPr lang="en-US" dirty="0" smtClean="0"/>
              <a:t>agent</a:t>
            </a:r>
          </a:p>
          <a:p>
            <a:r>
              <a:rPr lang="en-US" dirty="0"/>
              <a:t>	</a:t>
            </a:r>
            <a:r>
              <a:rPr lang="en-US" dirty="0" err="1" smtClean="0"/>
              <a:t>musciahtch</a:t>
            </a:r>
            <a:endParaRPr lang="en-US" dirty="0" smtClean="0"/>
          </a:p>
          <a:p>
            <a:r>
              <a:rPr lang="en-US" dirty="0" smtClean="0"/>
              <a:t>IPX NAME CHAGE(</a:t>
            </a:r>
            <a:r>
              <a:rPr lang="en-US" dirty="0" err="1" smtClean="0"/>
              <a:t>Mastercard</a:t>
            </a:r>
            <a:r>
              <a:rPr lang="en-US" dirty="0" smtClean="0"/>
              <a:t> Free P-I-Z-Z-A)</a:t>
            </a:r>
          </a:p>
          <a:p>
            <a:r>
              <a:rPr lang="en-US" dirty="0" smtClean="0"/>
              <a:t>Two </a:t>
            </a:r>
            <a:r>
              <a:rPr lang="en-US" dirty="0" err="1" smtClean="0"/>
              <a:t>drugies</a:t>
            </a:r>
            <a:r>
              <a:rPr lang="en-US" dirty="0" smtClean="0"/>
              <a:t>(whites) steal bay from “rich” </a:t>
            </a:r>
            <a:r>
              <a:rPr lang="en-US" dirty="0" err="1" smtClean="0"/>
              <a:t>insaurnce</a:t>
            </a:r>
            <a:r>
              <a:rPr lang="en-US" dirty="0" smtClean="0"/>
              <a:t> agent with family</a:t>
            </a:r>
          </a:p>
          <a:p>
            <a:r>
              <a:rPr lang="en-US" strike="sngStrike" dirty="0" err="1" smtClean="0"/>
              <a:t>Frauenhofer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Instuet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Frambuffers</a:t>
            </a:r>
            <a:endParaRPr lang="en-US" strike="sngStrike" dirty="0"/>
          </a:p>
        </p:txBody>
      </p:sp>
      <p:sp>
        <p:nvSpPr>
          <p:cNvPr id="39" name="Oval 38"/>
          <p:cNvSpPr/>
          <p:nvPr/>
        </p:nvSpPr>
        <p:spPr>
          <a:xfrm>
            <a:off x="5051052" y="3606288"/>
            <a:ext cx="318654" cy="2326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0" name="Oval 39"/>
          <p:cNvSpPr/>
          <p:nvPr/>
        </p:nvSpPr>
        <p:spPr>
          <a:xfrm>
            <a:off x="5106457" y="3838912"/>
            <a:ext cx="318654" cy="2326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117931" y="3493754"/>
            <a:ext cx="318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fleah</a:t>
            </a:r>
            <a:endParaRPr lang="en-US" sz="800" strike="sngStrike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988" y="4344952"/>
            <a:ext cx="2719402" cy="188439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7134" y="4427652"/>
            <a:ext cx="2396619" cy="1735483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742350" y="3677482"/>
            <a:ext cx="6449650" cy="140613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29451" y="3660850"/>
            <a:ext cx="674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LEVEL: </a:t>
            </a:r>
            <a:r>
              <a:rPr lang="en-US" dirty="0" smtClean="0"/>
              <a:t>!US.SPACE.GOV.UN.WWI.CHECKON(1990.JEPHE.Gov.Schwegger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95328" y="3437362"/>
            <a:ext cx="409131" cy="79471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928942" y="5337473"/>
            <a:ext cx="6449650" cy="140613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814565" y="2399908"/>
            <a:ext cx="510878" cy="59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788020" y="1131032"/>
            <a:ext cx="327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UNITED NATIONS SPACE FORCE </a:t>
            </a:r>
            <a:r>
              <a:rPr lang="en-US" sz="800" strike="sngStrike" dirty="0" smtClean="0"/>
              <a:t>x/y</a:t>
            </a:r>
            <a:endParaRPr lang="en-US" sz="800" strike="sngStrike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82921" y="1399392"/>
            <a:ext cx="11866012" cy="541173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7940881" y="1100576"/>
            <a:ext cx="1085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!St. </a:t>
            </a:r>
            <a:r>
              <a:rPr lang="en-US" dirty="0" err="1" smtClean="0"/>
              <a:t>Fracis</a:t>
            </a:r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8067379" y="1285242"/>
            <a:ext cx="899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6104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595816" y="1278981"/>
            <a:ext cx="135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2022 August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56" y="1445659"/>
            <a:ext cx="1602404" cy="917201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2084213" y="1603600"/>
            <a:ext cx="1475298" cy="6757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09" y="1603600"/>
            <a:ext cx="572683" cy="601317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441608" y="1603600"/>
            <a:ext cx="572684" cy="601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763491" y="1445659"/>
            <a:ext cx="3279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UNITED NATIONS SPACE FORCE </a:t>
            </a:r>
            <a:r>
              <a:rPr lang="en-US" sz="800" strike="sngStrike" dirty="0"/>
              <a:t>x/y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441608" y="1603601"/>
            <a:ext cx="572684" cy="6013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425573" y="1741976"/>
            <a:ext cx="323357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2015 </a:t>
            </a:r>
            <a:r>
              <a:rPr lang="en-US" sz="800" strike="sngStrike" dirty="0" err="1" smtClean="0"/>
              <a:t>Decmber</a:t>
            </a:r>
            <a:r>
              <a:rPr lang="en-US" sz="800" strike="sngStrike" dirty="0" smtClean="0"/>
              <a:t> Chinse-</a:t>
            </a:r>
            <a:r>
              <a:rPr lang="en-US" sz="800" strike="sngStrike" dirty="0" err="1" smtClean="0"/>
              <a:t>Americna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apple.iwatch.space.walker</a:t>
            </a:r>
            <a:endParaRPr lang="en-US" sz="800" strike="sngStrike" dirty="0" smtClean="0"/>
          </a:p>
          <a:p>
            <a:r>
              <a:rPr lang="en-US" sz="800" dirty="0" smtClean="0"/>
              <a:t>2016 </a:t>
            </a:r>
            <a:r>
              <a:rPr lang="en-US" sz="800" strike="sngStrike" dirty="0" smtClean="0"/>
              <a:t>January </a:t>
            </a:r>
            <a:r>
              <a:rPr lang="en-US" sz="800" strike="sngStrike" dirty="0" err="1" smtClean="0"/>
              <a:t>thaosm-is-dieter:wyland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unimog</a:t>
            </a:r>
            <a:r>
              <a:rPr lang="en-US" sz="800" strike="sngStrike" dirty="0" smtClean="0"/>
              <a:t> in space, as space stations</a:t>
            </a:r>
          </a:p>
          <a:p>
            <a:r>
              <a:rPr lang="en-US" dirty="0" err="1" smtClean="0"/>
              <a:t>INT.IPX.</a:t>
            </a:r>
            <a:r>
              <a:rPr lang="en-US" sz="800" strike="sngStrike" dirty="0" err="1" smtClean="0"/>
              <a:t>xy</a:t>
            </a:r>
            <a:endParaRPr lang="en-US" sz="800" strike="sngStrik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896389" y="1495342"/>
            <a:ext cx="3895660" cy="87545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349838" y="1495342"/>
            <a:ext cx="797352" cy="85440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978755" y="1455999"/>
            <a:ext cx="1586547" cy="87545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89971" y="2560117"/>
            <a:ext cx="1461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1990 </a:t>
            </a:r>
            <a:r>
              <a:rPr lang="en-US" dirty="0" smtClean="0"/>
              <a:t> August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840066" y="233146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walked 1 mile 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42950" y="2480938"/>
            <a:ext cx="10772775" cy="65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297049" y="2605835"/>
            <a:ext cx="2496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a's fan talking </a:t>
            </a:r>
            <a:r>
              <a:rPr lang="en-US" strike="sngStrike" dirty="0" err="1"/>
              <a:t>bruce</a:t>
            </a:r>
            <a:r>
              <a:rPr lang="en-US" strike="sngStrike" dirty="0"/>
              <a:t> king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933184" y="3132020"/>
            <a:ext cx="47060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x/y 1990  </a:t>
            </a:r>
            <a:r>
              <a:rPr lang="en-US" strike="sngStrike" dirty="0" smtClean="0"/>
              <a:t>a's </a:t>
            </a:r>
            <a:r>
              <a:rPr lang="en-US" strike="sngStrike" dirty="0"/>
              <a:t>fan </a:t>
            </a:r>
            <a:r>
              <a:rPr lang="en-US" strike="sngStrike" dirty="0" smtClean="0"/>
              <a:t>yelling </a:t>
            </a:r>
            <a:r>
              <a:rPr lang="en-US" strike="sngStrike" dirty="0" err="1" smtClean="0"/>
              <a:t>steve,bruce</a:t>
            </a:r>
            <a:r>
              <a:rPr lang="en-US" strike="sngStrike" dirty="0" smtClean="0"/>
              <a:t> yells;</a:t>
            </a:r>
            <a:r>
              <a:rPr lang="en-US" dirty="0" smtClean="0"/>
              <a:t> --PAUL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934801" y="3502446"/>
            <a:ext cx="19970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loudist</a:t>
            </a:r>
            <a:r>
              <a:rPr lang="en-US" strike="sngStrike" dirty="0"/>
              <a:t> a's fan </a:t>
            </a:r>
            <a:r>
              <a:rPr lang="en-US" dirty="0"/>
              <a:t>1989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326605" y="2732505"/>
            <a:ext cx="6465444" cy="11915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742950" y="4466388"/>
            <a:ext cx="10772775" cy="65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67923" y="2598515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821" y="2773292"/>
            <a:ext cx="1019048" cy="1038095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1951315" y="2942654"/>
            <a:ext cx="1375290" cy="929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119689" y="2713729"/>
            <a:ext cx="1107719" cy="11915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162821" y="4114800"/>
            <a:ext cx="322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PAUL.PREA§186 </a:t>
            </a:r>
            <a:r>
              <a:rPr lang="en-US" strike="sngStrike" dirty="0" smtClean="0"/>
              <a:t>razors axel</a:t>
            </a:r>
            <a:endParaRPr lang="en-US" strike="sngStrike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3071813" y="2975167"/>
            <a:ext cx="1571625" cy="135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589971" y="4532363"/>
            <a:ext cx="1355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 August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5452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490" y="1948750"/>
            <a:ext cx="472291" cy="7151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020291" y="2341418"/>
            <a:ext cx="4350327" cy="2189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2549236" y="1316182"/>
            <a:ext cx="3879273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840182" y="2479964"/>
            <a:ext cx="346363" cy="1579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297382" y="2202873"/>
            <a:ext cx="3602182" cy="1537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539345" y="1316182"/>
            <a:ext cx="180110" cy="1025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701636" y="1468582"/>
            <a:ext cx="3879273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854036" y="1620982"/>
            <a:ext cx="3879273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006436" y="1773382"/>
            <a:ext cx="3879273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158836" y="1925782"/>
            <a:ext cx="3879273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3311236" y="2078182"/>
            <a:ext cx="3879273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3186545" y="2341418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3394363" y="2313709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3560617" y="2258291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796145" y="2244436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4100945" y="2161309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4461163" y="2008909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4738254" y="1884218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5043054" y="1745673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5333999" y="1662545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5597235" y="1620982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6026727" y="1468582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5805053" y="1579418"/>
            <a:ext cx="277091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7065817" y="2784764"/>
            <a:ext cx="374073" cy="38792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793876" y="1410586"/>
            <a:ext cx="179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USA:ICELAND 1:0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6" y="1440837"/>
            <a:ext cx="582282" cy="4179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2" y="6238363"/>
            <a:ext cx="540327" cy="54032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820" y="6130641"/>
            <a:ext cx="1009188" cy="613222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8994183" y="6225765"/>
            <a:ext cx="498765" cy="496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709069" y="6257334"/>
            <a:ext cx="1620982" cy="465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686911" y="5954350"/>
            <a:ext cx="29707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Braun 24.fitness</a:t>
            </a:r>
            <a:endParaRPr lang="en-US" sz="800" strike="sngStrike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889178" y="6169794"/>
            <a:ext cx="1440873" cy="55292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Connector 73"/>
          <p:cNvCxnSpPr>
            <a:endCxn id="72" idx="3"/>
          </p:cNvCxnSpPr>
          <p:nvPr/>
        </p:nvCxnSpPr>
        <p:spPr>
          <a:xfrm>
            <a:off x="9166268" y="6346085"/>
            <a:ext cx="1163783" cy="10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582" y="2784764"/>
            <a:ext cx="542437" cy="700648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268" y="3269673"/>
            <a:ext cx="542437" cy="70064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6581" y="3908591"/>
            <a:ext cx="542437" cy="700648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2684" y="3588327"/>
            <a:ext cx="542437" cy="70064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517" y="4225946"/>
            <a:ext cx="542437" cy="700648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570" y="4669292"/>
            <a:ext cx="542437" cy="70064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963" y="2651471"/>
            <a:ext cx="472291" cy="715184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99" y="3305261"/>
            <a:ext cx="472291" cy="71518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695" y="3633851"/>
            <a:ext cx="472291" cy="715184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762" y="2904813"/>
            <a:ext cx="472291" cy="71518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363" y="2015728"/>
            <a:ext cx="472291" cy="715184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124691" y="1177284"/>
            <a:ext cx="10446327" cy="41926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24691" y="1158313"/>
            <a:ext cx="10446327" cy="282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637309" y="1177284"/>
            <a:ext cx="304800" cy="1388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789709" y="1329684"/>
            <a:ext cx="304800" cy="1388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1872986" y="1247848"/>
            <a:ext cx="329887" cy="1627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 flipV="1">
            <a:off x="2205495" y="1261858"/>
            <a:ext cx="329887" cy="1627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2869894" y="1178678"/>
            <a:ext cx="329887" cy="16273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3089" y="6010051"/>
            <a:ext cx="578272" cy="71172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692487" y="56331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6292391" y="57613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6618762" y="5945975"/>
            <a:ext cx="1232245" cy="775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936147" y="6038844"/>
            <a:ext cx="666366" cy="68292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8869018" y="6238363"/>
            <a:ext cx="540802" cy="483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38544" y="1472914"/>
            <a:ext cx="10432473" cy="38838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7172684" y="5098473"/>
            <a:ext cx="135886" cy="1127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903032" y="6172785"/>
            <a:ext cx="1440873" cy="54898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9627593" y="5521891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Docs.</a:t>
            </a:r>
            <a:r>
              <a:rPr lang="en-US" sz="1000" dirty="0" err="1" smtClean="0"/>
              <a:t>nonPoliceOverlaysLogilca</a:t>
            </a:r>
            <a:endParaRPr lang="en-US" sz="1000" dirty="0"/>
          </a:p>
          <a:p>
            <a:r>
              <a:rPr lang="en-US" sz="800" strike="sngStrike" dirty="0" err="1" smtClean="0"/>
              <a:t>gheogheo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apple.ibm.damier</a:t>
            </a:r>
            <a:endParaRPr lang="en-US" sz="800" strike="sngStrike" dirty="0"/>
          </a:p>
        </p:txBody>
      </p:sp>
      <p:sp>
        <p:nvSpPr>
          <p:cNvPr id="113" name="TextBox 112"/>
          <p:cNvSpPr txBox="1"/>
          <p:nvPr/>
        </p:nvSpPr>
        <p:spPr>
          <a:xfrm>
            <a:off x="8904438" y="6027258"/>
            <a:ext cx="3333157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Peope</a:t>
            </a:r>
            <a:r>
              <a:rPr lang="en-US" sz="800" strike="sngStrike" dirty="0" smtClean="0"/>
              <a:t> have x/y </a:t>
            </a:r>
            <a:r>
              <a:rPr lang="en-US" sz="800" strike="sngStrike" dirty="0" err="1" smtClean="0"/>
              <a:t>coodiante</a:t>
            </a:r>
            <a:r>
              <a:rPr lang="en-US" sz="800" strike="sngStrike" dirty="0" smtClean="0"/>
              <a:t> for </a:t>
            </a:r>
            <a:r>
              <a:rPr lang="en-US" dirty="0" smtClean="0"/>
              <a:t>§422.6 Hate </a:t>
            </a:r>
            <a:r>
              <a:rPr lang="en-US" dirty="0" err="1" smtClean="0"/>
              <a:t>Crimce</a:t>
            </a:r>
            <a:r>
              <a:rPr lang="en-US" dirty="0" smtClean="0"/>
              <a:t> </a:t>
            </a:r>
          </a:p>
          <a:p>
            <a:r>
              <a:rPr lang="en-US" sz="900" dirty="0" smtClean="0"/>
              <a:t>FEDERLDEFUALT.ID.PREISDNET</a:t>
            </a:r>
          </a:p>
          <a:p>
            <a:r>
              <a:rPr lang="en-US" sz="800" strike="sngStrike" dirty="0" smtClean="0"/>
              <a:t>In video game on ice</a:t>
            </a:r>
          </a:p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peperoi</a:t>
            </a:r>
            <a:r>
              <a:rPr lang="en-US" sz="800" strike="sngStrike" dirty="0" smtClean="0"/>
              <a:t> pizza 1</a:t>
            </a:r>
            <a:r>
              <a:rPr lang="en-US" sz="800" strike="sngStrike" baseline="30000" dirty="0" smtClean="0"/>
              <a:t>st</a:t>
            </a:r>
            <a:r>
              <a:rPr lang="en-US" sz="800" strike="sngStrike" dirty="0" smtClean="0"/>
              <a:t> birthday</a:t>
            </a:r>
            <a:endParaRPr lang="en-US" sz="800" strike="sngStrike" dirty="0"/>
          </a:p>
        </p:txBody>
      </p:sp>
      <p:cxnSp>
        <p:nvCxnSpPr>
          <p:cNvPr id="115" name="Straight Connector 114"/>
          <p:cNvCxnSpPr/>
          <p:nvPr/>
        </p:nvCxnSpPr>
        <p:spPr>
          <a:xfrm flipH="1" flipV="1">
            <a:off x="6945135" y="6002508"/>
            <a:ext cx="722818" cy="666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2781355" y="5520782"/>
            <a:ext cx="6216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BASKETBALL </a:t>
            </a:r>
            <a:r>
              <a:rPr lang="en-US" dirty="0" err="1" smtClean="0"/>
              <a:t>Davison.marx</a:t>
            </a:r>
            <a:r>
              <a:rPr lang="en-US" dirty="0" smtClean="0"/>
              <a:t>(</a:t>
            </a:r>
            <a:r>
              <a:rPr lang="en-US" dirty="0" err="1" smtClean="0"/>
              <a:t>Pope.Germany</a:t>
            </a:r>
            <a:r>
              <a:rPr lang="en-US" dirty="0" smtClean="0"/>
              <a:t> Volleyball </a:t>
            </a:r>
            <a:r>
              <a:rPr lang="en-US" dirty="0" err="1" smtClean="0"/>
              <a:t>Champioin</a:t>
            </a:r>
            <a:r>
              <a:rPr lang="en-US" dirty="0" smtClean="0"/>
              <a:t>)</a:t>
            </a:r>
          </a:p>
          <a:p>
            <a:r>
              <a:rPr lang="en-US" dirty="0" smtClean="0"/>
              <a:t>Germany </a:t>
            </a:r>
            <a:r>
              <a:rPr lang="en-US" dirty="0" err="1" smtClean="0"/>
              <a:t>Kickboby</a:t>
            </a:r>
            <a:r>
              <a:rPr lang="en-US" dirty="0" smtClean="0"/>
              <a:t> Champing</a:t>
            </a:r>
          </a:p>
          <a:p>
            <a:r>
              <a:rPr lang="en-US" dirty="0" err="1" smtClean="0"/>
              <a:t>Gynasitics</a:t>
            </a:r>
            <a:r>
              <a:rPr lang="en-US" dirty="0" smtClean="0"/>
              <a:t> </a:t>
            </a:r>
            <a:r>
              <a:rPr lang="en-US" dirty="0" err="1" smtClean="0"/>
              <a:t>Champon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5847895" y="5983788"/>
            <a:ext cx="125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Pizza Parlor</a:t>
            </a:r>
            <a:endParaRPr lang="en-US" dirty="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2869894" y="6257334"/>
            <a:ext cx="2325561" cy="186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17" idx="1"/>
          </p:cNvCxnSpPr>
          <p:nvPr/>
        </p:nvCxnSpPr>
        <p:spPr>
          <a:xfrm>
            <a:off x="2781355" y="5982447"/>
            <a:ext cx="2829735" cy="27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2077351" y="5295690"/>
            <a:ext cx="3104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BASKETBALL.FEDERAL.DEFAULT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128425" y="5633176"/>
            <a:ext cx="10109170" cy="133458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2869893" y="6508526"/>
            <a:ext cx="305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TIME(O).HANDBALLE.NORWAY</a:t>
            </a:r>
            <a:endParaRPr lang="en-US" dirty="0"/>
          </a:p>
        </p:txBody>
      </p:sp>
      <p:cxnSp>
        <p:nvCxnSpPr>
          <p:cNvPr id="127" name="Straight Arrow Connector 126"/>
          <p:cNvCxnSpPr/>
          <p:nvPr/>
        </p:nvCxnSpPr>
        <p:spPr>
          <a:xfrm flipV="1">
            <a:off x="5195455" y="4567668"/>
            <a:ext cx="2244435" cy="2025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2747816" y="6645849"/>
            <a:ext cx="3748158" cy="59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99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30" y="1441305"/>
            <a:ext cx="1781175" cy="25622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032" y="2822864"/>
            <a:ext cx="28575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61164" y="1343891"/>
            <a:ext cx="2229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Game Everyday+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70" y="2822864"/>
            <a:ext cx="2438400" cy="187642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308764" y="1552141"/>
            <a:ext cx="2840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008" y="2863994"/>
            <a:ext cx="2267529" cy="17006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070" y="4699289"/>
            <a:ext cx="2137559" cy="18703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5956" y="1575218"/>
            <a:ext cx="698682" cy="12476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28" y="4362723"/>
            <a:ext cx="2143125" cy="214312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43345" y="1713223"/>
            <a:ext cx="10861964" cy="4133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-96982" y="2572194"/>
            <a:ext cx="12071057" cy="3460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69526" y="1297661"/>
            <a:ext cx="11866012" cy="541173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553099" y="4500650"/>
            <a:ext cx="37407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>
                <a:solidFill>
                  <a:srgbClr val="4D5156"/>
                </a:solidFill>
                <a:latin typeface="Roboto"/>
              </a:rPr>
              <a:t>If you take a shot while running right up to the basket, it </a:t>
            </a:r>
            <a:r>
              <a:rPr lang="en-US" sz="800" strike="sngStrike" dirty="0" smtClean="0">
                <a:solidFill>
                  <a:srgbClr val="4D5156"/>
                </a:solidFill>
                <a:latin typeface="Roboto"/>
              </a:rPr>
              <a:t>starts the </a:t>
            </a:r>
            <a:r>
              <a:rPr lang="en-US" sz="800" b="1" strike="sngStrike" dirty="0" smtClean="0">
                <a:solidFill>
                  <a:srgbClr val="5F6368"/>
                </a:solidFill>
                <a:latin typeface="Roboto"/>
              </a:rPr>
              <a:t>slam dunk with </a:t>
            </a:r>
            <a:r>
              <a:rPr lang="en-US" sz="800" b="1" strike="sngStrike" dirty="0" err="1" smtClean="0">
                <a:solidFill>
                  <a:srgbClr val="5F6368"/>
                </a:solidFill>
                <a:latin typeface="Roboto"/>
              </a:rPr>
              <a:t>atuamted</a:t>
            </a:r>
            <a:r>
              <a:rPr lang="en-US" sz="800" b="1" strike="sngStrike" dirty="0" smtClean="0">
                <a:solidFill>
                  <a:srgbClr val="5F6368"/>
                </a:solidFill>
                <a:latin typeface="Roboto"/>
              </a:rPr>
              <a:t> </a:t>
            </a:r>
            <a:r>
              <a:rPr lang="en-US" sz="800" b="1" strike="sngStrike" dirty="0" err="1" smtClean="0">
                <a:solidFill>
                  <a:srgbClr val="5F6368"/>
                </a:solidFill>
                <a:latin typeface="Roboto"/>
              </a:rPr>
              <a:t>imates</a:t>
            </a:r>
            <a:endParaRPr lang="en-US" sz="800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812528" y="1713223"/>
            <a:ext cx="11161547" cy="2709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36073" y="4500650"/>
            <a:ext cx="9157753" cy="1345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9034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Oval 1"/>
          <p:cNvSpPr/>
          <p:nvPr/>
        </p:nvSpPr>
        <p:spPr>
          <a:xfrm>
            <a:off x="2549236" y="1579418"/>
            <a:ext cx="1357746" cy="1440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549236" y="3020291"/>
            <a:ext cx="1357746" cy="1440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997527" y="3962400"/>
            <a:ext cx="886691" cy="9421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997527" y="4904509"/>
            <a:ext cx="969819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0" y="4461164"/>
            <a:ext cx="997527" cy="623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717964" y="3616036"/>
            <a:ext cx="831272" cy="346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537" y="1287745"/>
            <a:ext cx="1654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March 23, 1987</a:t>
            </a:r>
          </a:p>
          <a:p>
            <a:r>
              <a:rPr lang="en-US" dirty="0" smtClean="0"/>
              <a:t>7:30AM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4281055" y="3740727"/>
            <a:ext cx="5167745" cy="48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957454" y="1448165"/>
            <a:ext cx="1274618" cy="23168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864927" y="2299854"/>
            <a:ext cx="270164" cy="3186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2230582" y="1472411"/>
            <a:ext cx="13854" cy="2268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452255" y="1315362"/>
            <a:ext cx="19396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627418" y="1579418"/>
            <a:ext cx="27709" cy="2036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617" y="3020291"/>
            <a:ext cx="655060" cy="94230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3103418" y="3020291"/>
            <a:ext cx="1399309" cy="112221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575962" y="1643222"/>
            <a:ext cx="637309" cy="38154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10861963" y="2701636"/>
            <a:ext cx="1357746" cy="1440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677400" y="2745998"/>
            <a:ext cx="1357746" cy="14408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213272" y="1651574"/>
            <a:ext cx="3006438" cy="380711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560617" y="4585855"/>
            <a:ext cx="1939638" cy="1856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527964" y="4710545"/>
            <a:ext cx="2964870" cy="55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817418" y="3616036"/>
            <a:ext cx="498764" cy="5264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886692" y="3616036"/>
            <a:ext cx="41563" cy="173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44" idx="0"/>
          </p:cNvCxnSpPr>
          <p:nvPr/>
        </p:nvCxnSpPr>
        <p:spPr>
          <a:xfrm flipH="1">
            <a:off x="1046018" y="3616036"/>
            <a:ext cx="20782" cy="173182"/>
          </a:xfrm>
          <a:prstGeom prst="line">
            <a:avLst/>
          </a:prstGeom>
          <a:ln>
            <a:solidFill>
              <a:srgbClr val="F74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831273" y="3685309"/>
            <a:ext cx="526472" cy="401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9580418" y="2327563"/>
            <a:ext cx="422564" cy="1496291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51164" y="3466434"/>
            <a:ext cx="1233054" cy="676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2493817" y="1851995"/>
            <a:ext cx="138545" cy="178800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369126" y="1524534"/>
            <a:ext cx="1925782" cy="293663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434946" y="2292363"/>
            <a:ext cx="2784763" cy="216880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3796145" y="3158836"/>
            <a:ext cx="6082146" cy="83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767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670" y="3429429"/>
            <a:ext cx="6095238" cy="3428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44" y="3429429"/>
            <a:ext cx="5587306" cy="29436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4447309" y="2105435"/>
            <a:ext cx="498764" cy="52647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16583" y="2105435"/>
            <a:ext cx="41563" cy="1731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9" idx="0"/>
          </p:cNvCxnSpPr>
          <p:nvPr/>
        </p:nvCxnSpPr>
        <p:spPr>
          <a:xfrm flipH="1">
            <a:off x="4675909" y="2105435"/>
            <a:ext cx="20782" cy="173182"/>
          </a:xfrm>
          <a:prstGeom prst="line">
            <a:avLst/>
          </a:prstGeom>
          <a:ln>
            <a:solidFill>
              <a:srgbClr val="F74B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255839" y="2101580"/>
            <a:ext cx="502686" cy="5594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g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5255839" y="1842655"/>
            <a:ext cx="502686" cy="1011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329546" y="1808597"/>
            <a:ext cx="616527" cy="1135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70218" y="1510145"/>
            <a:ext cx="3104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BASKETBALL.FEDERAL.DEFAULT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48400" y="1808597"/>
            <a:ext cx="209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G.FEDERAL.DEFAULT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052040" y="2825676"/>
            <a:ext cx="3104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BASKETBALL.FEDERAL.DEFAULT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707" y="1949376"/>
            <a:ext cx="876300" cy="8763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19995" y="1373332"/>
            <a:ext cx="3250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Basketball  (BLACK)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8700655" y="1373332"/>
            <a:ext cx="2769782" cy="1571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880389" y="2109205"/>
            <a:ext cx="236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41.Identity Theft:!PAUL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052039" y="1381488"/>
            <a:ext cx="4148573" cy="178620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359941" y="1399694"/>
            <a:ext cx="3735077" cy="180656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12620" y="4775704"/>
            <a:ext cx="498762" cy="281206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12620" y="4668982"/>
            <a:ext cx="498762" cy="387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10020335" y="1940058"/>
            <a:ext cx="498762" cy="281206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9282545" y="1879477"/>
            <a:ext cx="1779866" cy="599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717962" y="2190357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Angel-o/a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9995520" y="1944961"/>
            <a:ext cx="5116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!PETER</a:t>
            </a:r>
            <a:endParaRPr lang="en-US" sz="900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0172478" y="1842655"/>
            <a:ext cx="143725" cy="56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28379" y="1366565"/>
            <a:ext cx="3763623" cy="178620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1484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92" y="1479625"/>
            <a:ext cx="739069" cy="9229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49" y="2993944"/>
            <a:ext cx="923059" cy="1315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247" y="2993944"/>
            <a:ext cx="2002695" cy="1315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93" y="1338892"/>
            <a:ext cx="1984156" cy="10302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1338893"/>
            <a:ext cx="1552575" cy="10331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876" y="1352623"/>
            <a:ext cx="1778882" cy="10165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6750" y="5000801"/>
            <a:ext cx="2029875" cy="11446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434" y="1352623"/>
            <a:ext cx="1874857" cy="1049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42" y="2893956"/>
            <a:ext cx="1270009" cy="143854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366655" y="3060134"/>
            <a:ext cx="4696690" cy="729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183091" y="1352623"/>
            <a:ext cx="2008909" cy="8496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430000" y="1352623"/>
            <a:ext cx="2410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N. </a:t>
            </a:r>
            <a:r>
              <a:rPr lang="en-US" sz="800" dirty="0" err="1" smtClean="0"/>
              <a:t>Branciforte</a:t>
            </a:r>
            <a:endParaRPr lang="en-US" sz="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49" y="5002282"/>
            <a:ext cx="1834195" cy="11431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594" y="5000801"/>
            <a:ext cx="2334654" cy="11673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923" y="116795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2000/1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1170710" y="5127481"/>
            <a:ext cx="6892635" cy="6360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275793" y="4803363"/>
            <a:ext cx="8207643" cy="15395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Isosceles Triangle 32"/>
          <p:cNvSpPr/>
          <p:nvPr/>
        </p:nvSpPr>
        <p:spPr>
          <a:xfrm>
            <a:off x="2881745" y="2645827"/>
            <a:ext cx="637310" cy="1080654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2832426" y="2671752"/>
            <a:ext cx="5230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INSIDE:St</a:t>
            </a:r>
            <a:r>
              <a:rPr lang="en-US" strike="sngStrike" dirty="0" smtClean="0"/>
              <a:t>. Nick </a:t>
            </a:r>
            <a:r>
              <a:rPr lang="en-US" dirty="0" smtClean="0"/>
              <a:t>NAMCE CHANE(MasterCard: Free </a:t>
            </a:r>
            <a:r>
              <a:rPr lang="en-US" dirty="0" err="1" smtClean="0"/>
              <a:t>pizz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935466" y="2440950"/>
            <a:ext cx="670843" cy="5658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606309" y="3942387"/>
            <a:ext cx="305618" cy="39011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1311705" y="2456010"/>
            <a:ext cx="830635" cy="1631081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3060628" y="3485429"/>
            <a:ext cx="305618" cy="39011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3519055" y="3212534"/>
            <a:ext cx="4696690" cy="729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672944" y="2676309"/>
            <a:ext cx="5390401" cy="17571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311705" y="3867734"/>
            <a:ext cx="8963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OUTSITE: St. Nick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5476344" y="2723854"/>
            <a:ext cx="2587001" cy="170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908473" y="3060134"/>
            <a:ext cx="40152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HOMICE:JEUSE: HOMCEP:IS-A-BELL</a:t>
            </a:r>
          </a:p>
          <a:p>
            <a:r>
              <a:rPr lang="en-US" strike="sngStrike" dirty="0" err="1" smtClean="0"/>
              <a:t>Sovie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uion</a:t>
            </a:r>
            <a:r>
              <a:rPr lang="en-US" strike="sngStrike" dirty="0" smtClean="0"/>
              <a:t>: we clearly said you said leave</a:t>
            </a:r>
          </a:p>
          <a:p>
            <a:r>
              <a:rPr lang="en-US" dirty="0" smtClean="0"/>
              <a:t>HOICM:STRANVETISTE</a:t>
            </a:r>
          </a:p>
          <a:p>
            <a:r>
              <a:rPr lang="en-US" dirty="0" smtClean="0"/>
              <a:t>--PETER to PAUL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483436" y="4433456"/>
            <a:ext cx="320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HOMCI:NANA: Paul Hogan </a:t>
            </a:r>
            <a:r>
              <a:rPr lang="en-US" dirty="0" err="1" smtClean="0"/>
              <a:t>putin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460" y="3485429"/>
            <a:ext cx="565731" cy="31680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470" y="3613226"/>
            <a:ext cx="555162" cy="36943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170271" y="4178574"/>
            <a:ext cx="417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SQ.AIRFILED x/y v2;FBIPKIDNAPPGIN:CPVA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116291" y="2755353"/>
            <a:ext cx="250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G.GOD.thankgiving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peganfest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908472" y="2751232"/>
            <a:ext cx="4294909" cy="200634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1097491" y="4547906"/>
            <a:ext cx="969818" cy="209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483436" y="3982661"/>
            <a:ext cx="1220034" cy="195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066040" y="562494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4455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7925656" y="2469872"/>
            <a:ext cx="2541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Rub 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 around infant vagina, hymen after popping it</a:t>
            </a:r>
            <a:endParaRPr lang="en-US" sz="800" strike="sngStrik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183091" y="1352623"/>
            <a:ext cx="2008909" cy="84963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430000" y="1352623"/>
            <a:ext cx="2410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N. </a:t>
            </a:r>
            <a:r>
              <a:rPr lang="en-US" sz="800" dirty="0" err="1" smtClean="0"/>
              <a:t>Branciforte</a:t>
            </a:r>
            <a:endParaRPr 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462897" y="2153062"/>
            <a:ext cx="596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1996/7  PENTAONG.!VRING.MAARY</a:t>
            </a:r>
          </a:p>
          <a:p>
            <a:r>
              <a:rPr lang="en-US" dirty="0"/>
              <a:t>	</a:t>
            </a:r>
            <a:r>
              <a:rPr lang="en-US" dirty="0" smtClean="0"/>
              <a:t>PENTGON.SQ.AIRFIELD.INT.TEACHER.VIRIGNA.MARY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644" y="3464689"/>
            <a:ext cx="3980952" cy="29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95055" y="1777442"/>
            <a:ext cx="24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SQ.COLEMANE </a:t>
            </a:r>
            <a:r>
              <a:rPr lang="en-US" strike="sngStrike" dirty="0" smtClean="0"/>
              <a:t>Typhoon</a:t>
            </a:r>
            <a:endParaRPr lang="en-US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043" y="4114800"/>
            <a:ext cx="1502448" cy="84512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7309043" y="3976254"/>
            <a:ext cx="1696412" cy="1066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973" y="4860506"/>
            <a:ext cx="3453572" cy="1484088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336123" y="1207325"/>
            <a:ext cx="3294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Video Game </a:t>
            </a:r>
            <a:r>
              <a:rPr lang="en-US" strike="sngStrike" dirty="0" err="1" smtClean="0"/>
              <a:t>Deparment</a:t>
            </a:r>
            <a:endParaRPr lang="en-US" strike="sngStrike" dirty="0" smtClean="0"/>
          </a:p>
          <a:p>
            <a:r>
              <a:rPr lang="en-US" dirty="0" smtClean="0"/>
              <a:t>CHECKOTN CHALRI(SALES </a:t>
            </a:r>
            <a:r>
              <a:rPr lang="en-US" strike="sngStrike" dirty="0" smtClean="0"/>
              <a:t>!shoes)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2881744" y="3190489"/>
            <a:ext cx="7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Stefan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529580" y="1240516"/>
            <a:ext cx="444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PENTAGON.PAUL.BARA.DEA(CERTIFIED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dre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3782343" y="3238889"/>
            <a:ext cx="1382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Video Game Sales </a:t>
            </a:r>
            <a:r>
              <a:rPr lang="en-US" sz="800" dirty="0" err="1" smtClean="0"/>
              <a:t>Assc</a:t>
            </a:r>
            <a:r>
              <a:rPr lang="en-US" sz="800" dirty="0" smtClean="0"/>
              <a:t>. !</a:t>
            </a:r>
            <a:r>
              <a:rPr lang="en-US" sz="800" dirty="0" err="1" smtClean="0"/>
              <a:t>Bsc</a:t>
            </a:r>
            <a:r>
              <a:rPr lang="en-US" sz="800" dirty="0" smtClean="0"/>
              <a:t>.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640417" y="31619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62897" y="2937164"/>
            <a:ext cx="6214994" cy="41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29580" y="2063395"/>
            <a:ext cx="6148311" cy="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180784" y="4031671"/>
            <a:ext cx="4484743" cy="242349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62897" y="3145481"/>
            <a:ext cx="6368164" cy="332004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74413" y="2200622"/>
            <a:ext cx="6368164" cy="7539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157904" y="3289486"/>
            <a:ext cx="302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CPVA.DEA(		)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2531" y="3167727"/>
            <a:ext cx="1330019" cy="532656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7797063" y="2485531"/>
            <a:ext cx="170221" cy="18005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822558" y="2537033"/>
            <a:ext cx="206196" cy="2037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733973" y="2471073"/>
            <a:ext cx="2732763" cy="2657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180784" y="2063395"/>
            <a:ext cx="410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</a:t>
            </a:r>
            <a:r>
              <a:rPr lang="en-US" dirty="0" smtClean="0"/>
              <a:t>.PENTOAN.PAUL.BARACK..</a:t>
            </a:r>
            <a:r>
              <a:rPr lang="en-US" sz="800" strike="sngStrike" dirty="0" err="1" smtClean="0"/>
              <a:t>ddr.spy.apparemnet.ricardo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7594432" y="2721711"/>
            <a:ext cx="451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CHANFE(</a:t>
            </a:r>
            <a:r>
              <a:rPr lang="en-US" sz="800" strike="sngStrike" dirty="0" smtClean="0"/>
              <a:t>Master Card, FREE P-I-Z-Z-A </a:t>
            </a:r>
            <a:r>
              <a:rPr lang="en-US" sz="800" strike="sngStrike" dirty="0" err="1" smtClean="0"/>
              <a:t>tophat</a:t>
            </a:r>
            <a:r>
              <a:rPr lang="en-US" sz="800" strike="sngStrike" dirty="0" smtClean="0"/>
              <a:t>; </a:t>
            </a:r>
            <a:r>
              <a:rPr lang="en-US" dirty="0" smtClean="0"/>
              <a:t>LARRY.MAGIC)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87892" y="1273737"/>
            <a:ext cx="11622776" cy="529851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1166179" y="6616531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fred</a:t>
            </a:r>
            <a:r>
              <a:rPr lang="en-US" sz="800" strike="sngStrike" dirty="0" smtClean="0"/>
              <a:t>=</a:t>
            </a:r>
            <a:r>
              <a:rPr lang="en-US" sz="800" strike="sngStrike" dirty="0" err="1" smtClean="0"/>
              <a:t>tim.gta.gary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812726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1" y="2042556"/>
            <a:ext cx="2619375" cy="174307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481511" y="1924478"/>
            <a:ext cx="3311236" cy="1743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8655" y="1352623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14362" y="1791263"/>
            <a:ext cx="29094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01782" y="4599709"/>
            <a:ext cx="29094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be 11"/>
          <p:cNvSpPr/>
          <p:nvPr/>
        </p:nvSpPr>
        <p:spPr>
          <a:xfrm>
            <a:off x="1266806" y="4890655"/>
            <a:ext cx="1179405" cy="1524000"/>
          </a:xfrm>
          <a:prstGeom prst="cube">
            <a:avLst>
              <a:gd name="adj" fmla="val 13182"/>
            </a:avLst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28717" y="5126182"/>
            <a:ext cx="1080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</a:p>
          <a:p>
            <a:r>
              <a:rPr lang="en-US" dirty="0" smtClean="0"/>
              <a:t>For</a:t>
            </a:r>
          </a:p>
          <a:p>
            <a:r>
              <a:rPr lang="en-US" dirty="0" smtClean="0"/>
              <a:t> leaving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091589" y="4080562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41.Astalavista Baby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510" y="4628727"/>
            <a:ext cx="2768571" cy="15504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934691" y="4599709"/>
            <a:ext cx="3858056" cy="1108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79" y="1924478"/>
            <a:ext cx="1454383" cy="1907023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229766" y="1934869"/>
            <a:ext cx="3108940" cy="207948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229766" y="4400540"/>
            <a:ext cx="3159127" cy="207948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04990" y="4686008"/>
            <a:ext cx="2527274" cy="17286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034" y="4171816"/>
            <a:ext cx="876300" cy="8763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691" y="1777408"/>
            <a:ext cx="876300" cy="87630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4166974" y="1721955"/>
            <a:ext cx="29094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174566" y="1372445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8198646" y="1741777"/>
            <a:ext cx="29094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8198646" y="1372445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8198646" y="4382790"/>
            <a:ext cx="290945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169764" y="3952225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318220" y="4198124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645421" y="4080562"/>
            <a:ext cx="851623" cy="31997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err="1" smtClean="0">
                <a:solidFill>
                  <a:schemeClr val="tx1"/>
                </a:solidFill>
              </a:rPr>
              <a:t>btn</a:t>
            </a:r>
            <a:endParaRPr lang="en-US" sz="900" strike="sngStrike" dirty="0">
              <a:solidFill>
                <a:schemeClr val="tx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533" y="4628727"/>
            <a:ext cx="1253062" cy="1253062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9109533" y="2796015"/>
            <a:ext cx="1558467" cy="598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9109533" y="3435927"/>
            <a:ext cx="1998567" cy="8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100942" y="2789946"/>
            <a:ext cx="92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 peter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367683" y="2007377"/>
            <a:ext cx="510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dr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9852466" y="2834782"/>
            <a:ext cx="77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mayor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8576799" y="3180501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!</a:t>
            </a:r>
            <a:r>
              <a:rPr lang="en-US" sz="1600" strike="sngStrike" dirty="0" err="1" smtClean="0"/>
              <a:t>Bsc</a:t>
            </a:r>
            <a:r>
              <a:rPr lang="en-US" sz="1600" strike="sngStrike" dirty="0" smtClean="0"/>
              <a:t>.</a:t>
            </a:r>
            <a:endParaRPr lang="en-US" sz="16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9375525" y="2469883"/>
            <a:ext cx="232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</a:t>
            </a:r>
            <a:r>
              <a:rPr lang="en-US" dirty="0" err="1" smtClean="0"/>
              <a:t>instein.jfk</a:t>
            </a:r>
            <a:r>
              <a:rPr lang="en-US" dirty="0" smtClean="0"/>
              <a:t>(</a:t>
            </a:r>
            <a:r>
              <a:rPr lang="en-US" dirty="0" err="1" smtClean="0"/>
              <a:t>gymnsium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0362595" y="260528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St.gabrieel</a:t>
            </a:r>
            <a:r>
              <a:rPr lang="en-US" sz="800" dirty="0" smtClean="0"/>
              <a:t>(but </a:t>
            </a:r>
            <a:r>
              <a:rPr lang="en-US" sz="800" dirty="0" err="1" smtClean="0"/>
              <a:t>angela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10668000" y="2653708"/>
            <a:ext cx="1020448" cy="224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5486374" y="4194396"/>
            <a:ext cx="1385455" cy="5632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8169764" y="3349778"/>
            <a:ext cx="2758851" cy="8614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348029" y="3057625"/>
            <a:ext cx="12987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err="1" smtClean="0"/>
              <a:t>Hocmice:lux:St.nick</a:t>
            </a:r>
            <a:endParaRPr lang="en-US" sz="1100" strike="sngStrike" dirty="0"/>
          </a:p>
        </p:txBody>
      </p:sp>
      <p:cxnSp>
        <p:nvCxnSpPr>
          <p:cNvPr id="82" name="Straight Arrow Connector 81"/>
          <p:cNvCxnSpPr/>
          <p:nvPr/>
        </p:nvCxnSpPr>
        <p:spPr>
          <a:xfrm flipV="1">
            <a:off x="10107483" y="3089550"/>
            <a:ext cx="569108" cy="50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272740" y="1874259"/>
            <a:ext cx="3108940" cy="138598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/>
          <p:cNvSpPr/>
          <p:nvPr/>
        </p:nvSpPr>
        <p:spPr>
          <a:xfrm>
            <a:off x="9100941" y="2469883"/>
            <a:ext cx="247087" cy="18758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219390" y="2137661"/>
            <a:ext cx="247087" cy="18758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9653373" y="383150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 flipH="1" flipV="1">
            <a:off x="9375525" y="2789946"/>
            <a:ext cx="419874" cy="1224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88" idx="1"/>
            <a:endCxn id="87" idx="5"/>
          </p:cNvCxnSpPr>
          <p:nvPr/>
        </p:nvCxnSpPr>
        <p:spPr>
          <a:xfrm flipV="1">
            <a:off x="9653373" y="2297771"/>
            <a:ext cx="776919" cy="17183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115275" y="3349777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752046" y="3446588"/>
            <a:ext cx="2629634" cy="47081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8378033" y="2145234"/>
            <a:ext cx="1104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Federal.gov.ww1.scw.</a:t>
            </a:r>
            <a:endParaRPr lang="en-US" sz="800" strike="sngStrike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272740" y="1838281"/>
            <a:ext cx="3221896" cy="211213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18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308" y="853741"/>
            <a:ext cx="2424357" cy="32366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408" y="6091518"/>
            <a:ext cx="863381" cy="4941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1024" y="6091517"/>
            <a:ext cx="705442" cy="49419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1290918" y="1158313"/>
            <a:ext cx="40341" cy="569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0451" y="1748411"/>
            <a:ext cx="3557308" cy="2014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99" y="2340301"/>
            <a:ext cx="856409" cy="85640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718999" y="2458068"/>
            <a:ext cx="990087" cy="935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16" y="2037994"/>
            <a:ext cx="2653857" cy="20422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093" y="1522476"/>
            <a:ext cx="533333" cy="57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042" y="4296560"/>
            <a:ext cx="2486025" cy="18383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2727" y="4368450"/>
            <a:ext cx="2029681" cy="12746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78" y="3347080"/>
            <a:ext cx="2232466" cy="278780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659974" y="2879955"/>
            <a:ext cx="303810" cy="8577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6090603" y="2879955"/>
            <a:ext cx="142212" cy="8035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26578" y="3626691"/>
            <a:ext cx="406237" cy="453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44532" y="3829403"/>
            <a:ext cx="184310" cy="26020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5436571" y="3206196"/>
            <a:ext cx="796244" cy="97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799088" y="3585794"/>
            <a:ext cx="5180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1D8723</a:t>
            </a:r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5770997" y="3687716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</a:t>
            </a:r>
          </a:p>
          <a:p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290918" y="1353291"/>
            <a:ext cx="10612582" cy="556371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44" y="1748411"/>
            <a:ext cx="896733" cy="896733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7651" y="1748411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666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13855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0" y="1644680"/>
            <a:ext cx="520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nonPoliceSecureOrdum</a:t>
            </a:r>
            <a:r>
              <a:rPr lang="en-US" dirty="0" smtClean="0"/>
              <a:t>(</a:t>
            </a:r>
            <a:r>
              <a:rPr lang="en-US" dirty="0" err="1" smtClean="0"/>
              <a:t>G,Pope.St</a:t>
            </a:r>
            <a:r>
              <a:rPr lang="en-US" dirty="0" smtClean="0"/>
              <a:t>. </a:t>
            </a:r>
            <a:r>
              <a:rPr lang="en-US" dirty="0" err="1" smtClean="0"/>
              <a:t>Francis.Peter.Paul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42509" y="2216728"/>
            <a:ext cx="32030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“Pagan”</a:t>
            </a:r>
            <a:endParaRPr lang="en-US" sz="7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09" y="2816892"/>
            <a:ext cx="2143125" cy="2143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47017" y="2632226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1x PEG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47017" y="1280865"/>
            <a:ext cx="48583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Tecchnik</a:t>
            </a:r>
            <a:r>
              <a:rPr lang="en-US" strike="sngStrike" dirty="0" smtClean="0"/>
              <a:t>: 7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,8th</a:t>
            </a:r>
          </a:p>
          <a:p>
            <a:r>
              <a:rPr lang="en-US" dirty="0" smtClean="0"/>
              <a:t>HOCMI:HANNES: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phillers</a:t>
            </a:r>
            <a:r>
              <a:rPr lang="en-US" strike="sngStrike" dirty="0" smtClean="0"/>
              <a:t> wife)</a:t>
            </a:r>
          </a:p>
          <a:p>
            <a:r>
              <a:rPr lang="en-US" dirty="0"/>
              <a:t>	</a:t>
            </a:r>
            <a:r>
              <a:rPr lang="en-US" dirty="0" smtClean="0"/>
              <a:t>teacher(</a:t>
            </a:r>
            <a:r>
              <a:rPr lang="en-US" dirty="0" err="1" smtClean="0"/>
              <a:t>philllert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HOCMI:JEUESE:</a:t>
            </a:r>
            <a:r>
              <a:rPr lang="en-US" strike="sngStrike" dirty="0" err="1" smtClean="0"/>
              <a:t>nees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0" y="3531630"/>
            <a:ext cx="1731818" cy="129719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602182" y="2632226"/>
            <a:ext cx="4308763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691" y="5857118"/>
            <a:ext cx="1352550" cy="84296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58291" y="6096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9213273" y="3417057"/>
            <a:ext cx="2262934" cy="87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92436" y="4139773"/>
            <a:ext cx="23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Calc</a:t>
            </a:r>
            <a:r>
              <a:rPr lang="en-US" dirty="0" smtClean="0"/>
              <a:t> UN applicate Test: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86" y="3441676"/>
            <a:ext cx="1226341" cy="91857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584662" y="35316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607023" y="6538889"/>
            <a:ext cx="18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HOMICDIE:0.1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448778" y="5641674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Susepcte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5543337" y="5347855"/>
            <a:ext cx="536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HOMCEI_IS_-BELL(</a:t>
            </a:r>
            <a:r>
              <a:rPr lang="en-US" dirty="0" err="1" smtClean="0"/>
              <a:t>sovet</a:t>
            </a:r>
            <a:r>
              <a:rPr lang="en-US" dirty="0" smtClean="0"/>
              <a:t> union, 1997 cut of </a:t>
            </a:r>
            <a:r>
              <a:rPr lang="en-US" dirty="0" err="1" smtClean="0"/>
              <a:t>tukey</a:t>
            </a:r>
            <a:r>
              <a:rPr lang="en-US" dirty="0" smtClean="0"/>
              <a:t> head)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47" y="5660038"/>
            <a:ext cx="1531559" cy="114719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553959" y="6560418"/>
            <a:ext cx="331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MAINSTREET(J5/C56 </a:t>
            </a:r>
            <a:r>
              <a:rPr lang="en-US" strike="sngStrike" dirty="0" err="1" smtClean="0"/>
              <a:t>Pangan</a:t>
            </a:r>
            <a:r>
              <a:rPr lang="en-US" strike="sngStrike" dirty="0" smtClean="0"/>
              <a:t> fest)</a:t>
            </a:r>
            <a:endParaRPr lang="en-US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589" y="5627607"/>
            <a:ext cx="557468" cy="83772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691" y="4501863"/>
            <a:ext cx="1206096" cy="74221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557774" y="46089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80110" y="1240376"/>
            <a:ext cx="12011890" cy="56176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9333" y="2427708"/>
            <a:ext cx="2733333" cy="2085714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697493" y="2106803"/>
            <a:ext cx="5856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HEIDELBERG St. Pater-Henry   Peter and Paul   </a:t>
            </a:r>
            <a:r>
              <a:rPr lang="en-US" sz="800" strike="sngStrike" dirty="0" err="1" smtClean="0"/>
              <a:t>goheo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micka,Achso,rat</a:t>
            </a:r>
            <a:r>
              <a:rPr lang="en-US" sz="800" strike="sngStrike" dirty="0" smtClean="0"/>
              <a:t> haircut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7557270" y="2216729"/>
            <a:ext cx="1346439" cy="74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7758543" y="2724559"/>
            <a:ext cx="2080471" cy="18843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C5</a:t>
            </a:r>
            <a:endParaRPr lang="en-US" sz="6000" dirty="0"/>
          </a:p>
        </p:txBody>
      </p:sp>
      <p:sp>
        <p:nvSpPr>
          <p:cNvPr id="65" name="Oval 64"/>
          <p:cNvSpPr/>
          <p:nvPr/>
        </p:nvSpPr>
        <p:spPr>
          <a:xfrm>
            <a:off x="2271001" y="2671206"/>
            <a:ext cx="2080471" cy="18843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!J5</a:t>
            </a:r>
            <a:endParaRPr lang="en-US" sz="6000" dirty="0"/>
          </a:p>
        </p:txBody>
      </p:sp>
      <p:sp>
        <p:nvSpPr>
          <p:cNvPr id="66" name="TextBox 65"/>
          <p:cNvSpPr txBox="1"/>
          <p:nvPr/>
        </p:nvSpPr>
        <p:spPr>
          <a:xfrm>
            <a:off x="260245" y="2355227"/>
            <a:ext cx="134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LEVEL: </a:t>
            </a:r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97493" y="1771312"/>
            <a:ext cx="8585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v2.FBI:KIDNAPPING:PENTAOGN:KINDERGARDNER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mika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9285459" y="1608157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!PUTIN </a:t>
            </a:r>
            <a:r>
              <a:rPr lang="en-US" sz="800" strike="sngStrike" dirty="0" smtClean="0"/>
              <a:t>and</a:t>
            </a:r>
            <a:r>
              <a:rPr lang="en-US" dirty="0" smtClean="0"/>
              <a:t> !XI </a:t>
            </a:r>
            <a:r>
              <a:rPr lang="en-US" sz="800" strike="sngStrike" dirty="0" smtClean="0"/>
              <a:t>with </a:t>
            </a:r>
            <a:r>
              <a:rPr lang="en-US" sz="800" strike="sngStrike" dirty="0" err="1" smtClean="0"/>
              <a:t>pegan</a:t>
            </a:r>
            <a:r>
              <a:rPr lang="en-US" sz="800" strike="sngStrike" dirty="0" smtClean="0"/>
              <a:t>(x) rat tail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095323" y="1728218"/>
            <a:ext cx="2653332" cy="87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0" y="2476135"/>
            <a:ext cx="2064327" cy="63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345565" y="5532521"/>
            <a:ext cx="1208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136346" y="5532521"/>
            <a:ext cx="1208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770909" y="3200400"/>
            <a:ext cx="1156447" cy="979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674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8170" y="2565461"/>
            <a:ext cx="4187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strike="sngStrike" dirty="0" smtClean="0"/>
              <a:t>“Pagan”</a:t>
            </a:r>
            <a:endParaRPr lang="en-US" sz="9600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09" y="2816892"/>
            <a:ext cx="2143125" cy="21431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7017" y="2632226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1x PEG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213273" y="3417057"/>
            <a:ext cx="2262934" cy="87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772" y="4014787"/>
            <a:ext cx="2105025" cy="2181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32764" y="4821382"/>
            <a:ext cx="981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Sofin</a:t>
            </a:r>
            <a:r>
              <a:rPr lang="en-US" dirty="0" smtClean="0"/>
              <a:t> it</a:t>
            </a:r>
          </a:p>
          <a:p>
            <a:r>
              <a:rPr lang="en-US" dirty="0" smtClean="0"/>
              <a:t>Pagan  it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597236" y="4960017"/>
            <a:ext cx="2119746" cy="14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13" idx="3"/>
          </p:cNvCxnSpPr>
          <p:nvPr/>
        </p:nvCxnSpPr>
        <p:spPr>
          <a:xfrm flipV="1">
            <a:off x="5721927" y="5144548"/>
            <a:ext cx="1092581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325091" y="4135121"/>
            <a:ext cx="5888182" cy="57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21927" y="243600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1-2-3-4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2895718" y="4287521"/>
            <a:ext cx="6469955" cy="365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1"/>
          </p:cNvCxnSpPr>
          <p:nvPr/>
        </p:nvCxnSpPr>
        <p:spPr>
          <a:xfrm flipH="1">
            <a:off x="2466346" y="3888455"/>
            <a:ext cx="6437363" cy="771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2936284" y="4040855"/>
            <a:ext cx="6119826" cy="142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357745" y="6196012"/>
            <a:ext cx="138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Orleans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149927" y="3855983"/>
            <a:ext cx="3268243" cy="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55964" y="404085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x50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37309" y="3417057"/>
            <a:ext cx="40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934" y="3144899"/>
            <a:ext cx="1183812" cy="616648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 flipH="1" flipV="1">
            <a:off x="3774111" y="3281814"/>
            <a:ext cx="5670806" cy="1045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069202" y="2720913"/>
            <a:ext cx="3268243" cy="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37845" y="2436006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X256 !</a:t>
            </a:r>
            <a:r>
              <a:rPr lang="en-US" dirty="0" err="1" smtClean="0"/>
              <a:t>Angloa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843" y="3385351"/>
            <a:ext cx="771525" cy="103002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03" y="3109152"/>
            <a:ext cx="605330" cy="811267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531367" y="2988573"/>
            <a:ext cx="58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795805" y="3473447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HOCME:BORIS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3531367" y="2827622"/>
            <a:ext cx="1234597" cy="1174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308909" y="3020715"/>
            <a:ext cx="1234597" cy="1174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11525" y="226140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russia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-36016" y="6547770"/>
            <a:ext cx="200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Sirence</a:t>
            </a:r>
            <a:r>
              <a:rPr lang="en-US" dirty="0" smtClean="0"/>
              <a:t>: 3:21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015" y="1930488"/>
            <a:ext cx="605330" cy="81126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3823210" y="1986303"/>
            <a:ext cx="366292" cy="330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endCxn id="55" idx="0"/>
          </p:cNvCxnSpPr>
          <p:nvPr/>
        </p:nvCxnSpPr>
        <p:spPr>
          <a:xfrm flipV="1">
            <a:off x="3325091" y="2261403"/>
            <a:ext cx="151278" cy="292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214293" y="1682294"/>
            <a:ext cx="3268243" cy="3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149927" y="1158313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1x UN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85" y="1233329"/>
            <a:ext cx="732240" cy="487272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151746" y="1167380"/>
            <a:ext cx="2925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Mohmmed</a:t>
            </a:r>
            <a:r>
              <a:rPr lang="en-US" dirty="0" smtClean="0"/>
              <a:t> or </a:t>
            </a:r>
            <a:r>
              <a:rPr lang="en-US" dirty="0" err="1" smtClean="0"/>
              <a:t>Jeuse</a:t>
            </a:r>
            <a:r>
              <a:rPr lang="en-US" dirty="0" smtClean="0"/>
              <a:t> birth rug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 flipH="1">
            <a:off x="2895718" y="1497628"/>
            <a:ext cx="1293784" cy="41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590025" y="1362767"/>
            <a:ext cx="165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!Prey on his rug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788996" y="1634789"/>
            <a:ext cx="5792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41.G.GOD.HOCME:IS-ABELL: !</a:t>
            </a:r>
            <a:r>
              <a:rPr lang="en-US" dirty="0" err="1" smtClean="0"/>
              <a:t>pegan</a:t>
            </a:r>
            <a:r>
              <a:rPr lang="en-US" dirty="0" smtClean="0"/>
              <a:t>, HOMCEP:TURKEY 1997</a:t>
            </a:r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788995" y="1630120"/>
            <a:ext cx="5624677" cy="39865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6075" y="1244113"/>
            <a:ext cx="12155925" cy="532123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3947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8170" y="2565461"/>
            <a:ext cx="418774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strike="sngStrike" dirty="0" smtClean="0"/>
              <a:t>“Pagan”</a:t>
            </a:r>
            <a:endParaRPr lang="en-US" sz="9600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09" y="2816892"/>
            <a:ext cx="2143125" cy="21431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047017" y="2632226"/>
            <a:ext cx="1191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1x PEG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213273" y="3417057"/>
            <a:ext cx="2262934" cy="87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61" y="3888454"/>
            <a:ext cx="1499927" cy="112349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39905" y="4450202"/>
            <a:ext cx="3312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MAINSTREET(J5/C56 </a:t>
            </a:r>
            <a:r>
              <a:rPr lang="en-US" strike="sngStrike" dirty="0" err="1" smtClean="0"/>
              <a:t>Pangan</a:t>
            </a:r>
            <a:r>
              <a:rPr lang="en-US" strike="sngStrike" dirty="0" smtClean="0"/>
              <a:t> fest)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100" y="4819534"/>
            <a:ext cx="1302016" cy="7227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5100" y="5620381"/>
            <a:ext cx="3380952" cy="9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80122" y="4950068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Ther</a:t>
            </a:r>
            <a:r>
              <a:rPr lang="en-US" sz="800" strike="sngStrike" dirty="0" smtClean="0"/>
              <a:t> are no </a:t>
            </a:r>
            <a:r>
              <a:rPr lang="en-US" sz="800" strike="sngStrike" dirty="0" err="1" smtClean="0"/>
              <a:t>pega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est</a:t>
            </a:r>
            <a:r>
              <a:rPr lang="en-US" sz="800" strike="sngStrike" dirty="0" smtClean="0"/>
              <a:t> on main street this </a:t>
            </a:r>
            <a:r>
              <a:rPr lang="en-US" sz="800" strike="sngStrike" dirty="0" err="1" smtClean="0"/>
              <a:t>week,next</a:t>
            </a:r>
            <a:r>
              <a:rPr lang="en-US" sz="800" strike="sngStrike" dirty="0" smtClean="0"/>
              <a:t> week</a:t>
            </a:r>
            <a:endParaRPr lang="en-US" sz="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452" y="5911601"/>
            <a:ext cx="1153029" cy="69925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99855" y="3001558"/>
            <a:ext cx="12752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MYER</a:t>
            </a:r>
            <a:br>
              <a:rPr lang="en-US" dirty="0" smtClean="0"/>
            </a:br>
            <a:endParaRPr lang="en-US" dirty="0" smtClean="0"/>
          </a:p>
          <a:p>
            <a:r>
              <a:rPr lang="en-US" strike="sngStrike" dirty="0" smtClean="0"/>
              <a:t>Paul </a:t>
            </a:r>
            <a:r>
              <a:rPr lang="en-US" strike="sngStrike" dirty="0" err="1" smtClean="0"/>
              <a:t>meirs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023260" y="3546825"/>
            <a:ext cx="637309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561178" y="5620381"/>
            <a:ext cx="3434874" cy="104101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84611" y="1362884"/>
            <a:ext cx="11622776" cy="529851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061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409" y="2538229"/>
            <a:ext cx="2143125" cy="2143125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631013" y="3170866"/>
            <a:ext cx="2262934" cy="87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0479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12" y="1890712"/>
            <a:ext cx="1847850" cy="246697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1777712" y="1787402"/>
            <a:ext cx="1847850" cy="2570285"/>
          </a:xfrm>
          <a:prstGeom prst="line">
            <a:avLst/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538201" y="2206691"/>
            <a:ext cx="2080471" cy="1884371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!J5</a:t>
            </a:r>
            <a:endParaRPr lang="en-US" sz="6000" dirty="0"/>
          </a:p>
        </p:txBody>
      </p:sp>
      <p:sp>
        <p:nvSpPr>
          <p:cNvPr id="11" name="TextBox 10"/>
          <p:cNvSpPr txBox="1"/>
          <p:nvPr/>
        </p:nvSpPr>
        <p:spPr>
          <a:xfrm>
            <a:off x="5095588" y="1515806"/>
            <a:ext cx="1792286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</a:t>
            </a:r>
          </a:p>
          <a:p>
            <a:r>
              <a:rPr lang="en-US" dirty="0" smtClean="0"/>
              <a:t>: CPVA</a:t>
            </a:r>
          </a:p>
          <a:p>
            <a:endParaRPr lang="en-US" dirty="0"/>
          </a:p>
          <a:p>
            <a:r>
              <a:rPr lang="en-US" sz="4400" dirty="0" smtClean="0"/>
              <a:t>PEGAN</a:t>
            </a:r>
          </a:p>
          <a:p>
            <a:r>
              <a:rPr lang="en-US" sz="4400" dirty="0" smtClean="0"/>
              <a:t>JEW</a:t>
            </a:r>
          </a:p>
          <a:p>
            <a:r>
              <a:rPr lang="en-US" sz="4400" dirty="0" smtClean="0"/>
              <a:t>!LEVEL</a:t>
            </a:r>
            <a:endParaRPr lang="en-US" sz="4400" dirty="0"/>
          </a:p>
        </p:txBody>
      </p:sp>
      <p:sp>
        <p:nvSpPr>
          <p:cNvPr id="8" name="TextBox 7"/>
          <p:cNvSpPr txBox="1"/>
          <p:nvPr/>
        </p:nvSpPr>
        <p:spPr>
          <a:xfrm>
            <a:off x="4308975" y="447046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 </a:t>
            </a:r>
            <a:r>
              <a:rPr lang="en-US" sz="800" strike="sngStrike" dirty="0" err="1" smtClean="0"/>
              <a:t>Lazzy</a:t>
            </a:r>
            <a:r>
              <a:rPr lang="en-US" sz="800" strike="sngStrike" dirty="0" smtClean="0"/>
              <a:t> Boy </a:t>
            </a:r>
            <a:r>
              <a:rPr lang="en-US" sz="800" strike="sngStrike" dirty="0" err="1" smtClean="0"/>
              <a:t>withchild</a:t>
            </a:r>
            <a:endParaRPr lang="en-US" sz="800" strike="sngStrik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777712" y="1876936"/>
            <a:ext cx="7924800" cy="29510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099964" y="1343891"/>
            <a:ext cx="18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3-2 </a:t>
            </a:r>
            <a:r>
              <a:rPr lang="en-US" dirty="0" err="1" smtClean="0"/>
              <a:t>Unlimed</a:t>
            </a:r>
            <a:r>
              <a:rPr lang="en-US" dirty="0" smtClean="0"/>
              <a:t> </a:t>
            </a:r>
            <a:r>
              <a:rPr lang="en-US" dirty="0" err="1" smtClean="0"/>
              <a:t>Lifes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199" y="4940879"/>
            <a:ext cx="2733675" cy="16764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4433455" y="5112327"/>
            <a:ext cx="3394363" cy="96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93673" y="2206691"/>
            <a:ext cx="2230582" cy="215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777712" y="4986776"/>
            <a:ext cx="7924800" cy="163050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02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948" y="4170217"/>
            <a:ext cx="1098871" cy="7542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071" y="2651321"/>
            <a:ext cx="1895475" cy="8001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91608" y="3590698"/>
            <a:ext cx="2999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bean j franklin favorite season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49236" y="4447309"/>
            <a:ext cx="14542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strike="sngStrike" dirty="0" smtClean="0"/>
              <a:t>IBM</a:t>
            </a:r>
            <a:endParaRPr lang="en-US" sz="6000" strike="sngStrike" dirty="0"/>
          </a:p>
        </p:txBody>
      </p:sp>
      <p:cxnSp>
        <p:nvCxnSpPr>
          <p:cNvPr id="10" name="Straight Connector 9"/>
          <p:cNvCxnSpPr>
            <a:stCxn id="4" idx="1"/>
            <a:endCxn id="4" idx="3"/>
          </p:cNvCxnSpPr>
          <p:nvPr/>
        </p:nvCxnSpPr>
        <p:spPr>
          <a:xfrm>
            <a:off x="1991608" y="3775364"/>
            <a:ext cx="2999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6509" y="1357745"/>
            <a:ext cx="7883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Consturution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Evidnence</a:t>
            </a:r>
            <a:r>
              <a:rPr lang="en-US" strike="sngStrike" dirty="0" smtClean="0"/>
              <a:t> in silly for, the reverse placement of objects on the screen</a:t>
            </a:r>
            <a:endParaRPr lang="en-US" strike="sngStrik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815533" y="1357745"/>
            <a:ext cx="8118175" cy="40039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29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290918" y="1158313"/>
            <a:ext cx="40341" cy="569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30" y="1517479"/>
            <a:ext cx="876300" cy="876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84" y="5099515"/>
            <a:ext cx="1225990" cy="8903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1073" y="5099515"/>
            <a:ext cx="726064" cy="92308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480847" y="5066787"/>
            <a:ext cx="3519054" cy="9230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74" y="3153526"/>
            <a:ext cx="1133475" cy="4381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39" y="3708353"/>
            <a:ext cx="938346" cy="627448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3340455" y="3918846"/>
            <a:ext cx="6976509" cy="16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802257" y="1764926"/>
            <a:ext cx="1822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FBI:WMD:§</a:t>
            </a:r>
            <a:r>
              <a:rPr lang="en-US" dirty="0" err="1" smtClean="0"/>
              <a:t>Assult</a:t>
            </a:r>
            <a:endParaRPr lang="en-US" dirty="0" smtClean="0"/>
          </a:p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347" y="2097417"/>
            <a:ext cx="387754" cy="38775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9788990" y="2203767"/>
            <a:ext cx="790468" cy="696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5239" y="3686476"/>
            <a:ext cx="651085" cy="71118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700" y="3062365"/>
            <a:ext cx="538162" cy="53816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05" y="2822319"/>
            <a:ext cx="225757" cy="225757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07" y="2805611"/>
            <a:ext cx="189574" cy="221801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44" idx="0"/>
          </p:cNvCxnSpPr>
          <p:nvPr/>
        </p:nvCxnSpPr>
        <p:spPr>
          <a:xfrm>
            <a:off x="6845994" y="2805611"/>
            <a:ext cx="457998" cy="880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982232" y="4458329"/>
            <a:ext cx="6751141" cy="233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stCxn id="132" idx="1"/>
            <a:endCxn id="132" idx="3"/>
          </p:cNvCxnSpPr>
          <p:nvPr/>
        </p:nvCxnSpPr>
        <p:spPr>
          <a:xfrm>
            <a:off x="4008850" y="4144263"/>
            <a:ext cx="67245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3971300" y="4775603"/>
            <a:ext cx="6798963" cy="2604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endCxn id="52" idx="3"/>
          </p:cNvCxnSpPr>
          <p:nvPr/>
        </p:nvCxnSpPr>
        <p:spPr>
          <a:xfrm flipV="1">
            <a:off x="4096827" y="4905830"/>
            <a:ext cx="6673436" cy="1864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886786" y="3114997"/>
            <a:ext cx="1215149" cy="120007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519890" y="2379990"/>
            <a:ext cx="218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nonPolcieTnetneItem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5646795" y="1977441"/>
            <a:ext cx="489534" cy="4989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873674" y="2018583"/>
            <a:ext cx="786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§PREA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615239" y="2805610"/>
            <a:ext cx="731898" cy="15506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5160961" y="3313530"/>
            <a:ext cx="748624" cy="781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6751207" y="2916156"/>
            <a:ext cx="421230" cy="1297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971238" y="5116744"/>
            <a:ext cx="1269135" cy="100831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582142" y="5129342"/>
            <a:ext cx="764996" cy="99571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65" y="3122845"/>
            <a:ext cx="533400" cy="5334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4984" y="3671947"/>
            <a:ext cx="523081" cy="66692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7778015" y="3749748"/>
            <a:ext cx="570050" cy="4643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5313361" y="3465930"/>
            <a:ext cx="748624" cy="781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824943" y="3114997"/>
            <a:ext cx="607575" cy="120007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7999901" y="3209963"/>
            <a:ext cx="442895" cy="1112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81" y="1220094"/>
            <a:ext cx="876300" cy="8763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375" y="5314865"/>
            <a:ext cx="894967" cy="1163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785" y="5146242"/>
            <a:ext cx="401497" cy="295759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3051522" y="5038682"/>
            <a:ext cx="273393" cy="563994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68653" y="3205757"/>
            <a:ext cx="729280" cy="107204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608" y="2844858"/>
            <a:ext cx="459370" cy="257247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H="1">
            <a:off x="9768654" y="2805610"/>
            <a:ext cx="499517" cy="1530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732447" y="3038996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KOREAN</a:t>
            </a:r>
            <a:endParaRPr lang="en-US" sz="8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714624" y="2793461"/>
            <a:ext cx="783309" cy="15117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015" y="5088854"/>
            <a:ext cx="1557569" cy="872776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9585" y="5568073"/>
            <a:ext cx="523789" cy="78711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37" y="5650405"/>
            <a:ext cx="499039" cy="74992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56" y="5601237"/>
            <a:ext cx="460885" cy="637035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7932118" y="5124928"/>
            <a:ext cx="1834343" cy="918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909583" y="5561057"/>
            <a:ext cx="714169" cy="86008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017116" y="5651449"/>
            <a:ext cx="714169" cy="86008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934472" y="5525242"/>
            <a:ext cx="714169" cy="86008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688906" y="5154153"/>
            <a:ext cx="1638879" cy="86008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80" y="5609152"/>
            <a:ext cx="758564" cy="1139919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8756523" y="2203249"/>
            <a:ext cx="1976850" cy="14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3971960" y="3580910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ONSITE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3982233" y="2088796"/>
            <a:ext cx="944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OFFSITE</a:t>
            </a:r>
            <a:endParaRPr lang="en-US" b="1" dirty="0"/>
          </a:p>
        </p:txBody>
      </p:sp>
      <p:sp>
        <p:nvSpPr>
          <p:cNvPr id="103" name="Rectangle 102"/>
          <p:cNvSpPr/>
          <p:nvPr/>
        </p:nvSpPr>
        <p:spPr>
          <a:xfrm>
            <a:off x="7719457" y="2716319"/>
            <a:ext cx="550025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 err="1" smtClean="0"/>
              <a:t>ONSIT</a:t>
            </a:r>
            <a:r>
              <a:rPr lang="en-US" sz="800" dirty="0" err="1" smtClean="0"/>
              <a:t>E.nonPoliceRTALogical</a:t>
            </a:r>
            <a:endParaRPr lang="en-US" sz="800" dirty="0"/>
          </a:p>
        </p:txBody>
      </p:sp>
      <p:sp>
        <p:nvSpPr>
          <p:cNvPr id="104" name="Rectangle 103"/>
          <p:cNvSpPr/>
          <p:nvPr/>
        </p:nvSpPr>
        <p:spPr>
          <a:xfrm>
            <a:off x="7924706" y="1816584"/>
            <a:ext cx="492443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</a:t>
            </a:r>
            <a:r>
              <a:rPr lang="en-US" dirty="0" smtClean="0">
                <a:solidFill>
                  <a:schemeClr val="bg1"/>
                </a:solidFill>
              </a:rPr>
              <a:t>In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997087" y="1811937"/>
            <a:ext cx="4445709" cy="93032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Straight Connector 106"/>
          <p:cNvCxnSpPr>
            <a:endCxn id="56" idx="3"/>
          </p:cNvCxnSpPr>
          <p:nvPr/>
        </p:nvCxnSpPr>
        <p:spPr>
          <a:xfrm>
            <a:off x="6704912" y="1823315"/>
            <a:ext cx="0" cy="741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Oval 107"/>
          <p:cNvSpPr/>
          <p:nvPr/>
        </p:nvSpPr>
        <p:spPr>
          <a:xfrm>
            <a:off x="4519890" y="4577214"/>
            <a:ext cx="340455" cy="19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9" name="Oval 108"/>
          <p:cNvSpPr/>
          <p:nvPr/>
        </p:nvSpPr>
        <p:spPr>
          <a:xfrm>
            <a:off x="4672290" y="4729614"/>
            <a:ext cx="340455" cy="1948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967" y="3075679"/>
            <a:ext cx="772326" cy="947336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flipV="1">
            <a:off x="8672967" y="3027412"/>
            <a:ext cx="1071981" cy="106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8713696" y="2821395"/>
            <a:ext cx="12320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 smtClean="0"/>
              <a:t>PETAGON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emea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jeff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coscto</a:t>
            </a:r>
            <a:endParaRPr lang="en-US" sz="800" strike="sngStrike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743778" y="2929710"/>
            <a:ext cx="783309" cy="131670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8934472" y="2929710"/>
            <a:ext cx="592615" cy="116537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034499" y="2821540"/>
            <a:ext cx="6632391" cy="156815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494778" y="3458317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!WW2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3997087" y="2844858"/>
            <a:ext cx="6582371" cy="360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!Auschwitz.§123 Hausfriedsnburch,v2:FBI:KIDNAPPING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6321873" y="3004926"/>
            <a:ext cx="144462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gestapo going into </a:t>
            </a:r>
            <a:r>
              <a:rPr lang="en-US" sz="800" strike="sngStrike" dirty="0" err="1"/>
              <a:t>apparment</a:t>
            </a:r>
            <a:endParaRPr lang="en-US" sz="800" strike="sngStrike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7" y="2226945"/>
            <a:ext cx="899669" cy="1386783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70" y="3442560"/>
            <a:ext cx="848150" cy="1302683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45318" y="2403344"/>
            <a:ext cx="572683" cy="601317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 flipV="1">
            <a:off x="2782880" y="2336218"/>
            <a:ext cx="860647" cy="7163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581834" y="1811300"/>
            <a:ext cx="2085009" cy="93032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4813408" y="4738520"/>
            <a:ext cx="24529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Black,   !Black, Black, !black, Black, !black, Black, !black</a:t>
            </a:r>
            <a:endParaRPr lang="en-US" sz="800" strike="sngStrike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008850" y="1776989"/>
            <a:ext cx="6724524" cy="47345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261913" y="5243600"/>
            <a:ext cx="1042249" cy="123426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2658013" y="4745243"/>
            <a:ext cx="859988" cy="1243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504664" y="5466720"/>
            <a:ext cx="1042249" cy="123426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1353591" y="4739701"/>
            <a:ext cx="185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v2:FBI:KIDAPPING</a:t>
            </a:r>
          </a:p>
          <a:p>
            <a:r>
              <a:rPr lang="en-US" dirty="0" smtClean="0"/>
              <a:t>KOCEMANN</a:t>
            </a:r>
            <a:endParaRPr lang="en-US" dirty="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94" y="3704864"/>
            <a:ext cx="591160" cy="888355"/>
          </a:xfrm>
          <a:prstGeom prst="rect">
            <a:avLst/>
          </a:prstGeom>
        </p:spPr>
      </p:pic>
      <p:cxnSp>
        <p:nvCxnSpPr>
          <p:cNvPr id="141" name="Straight Connector 140"/>
          <p:cNvCxnSpPr/>
          <p:nvPr/>
        </p:nvCxnSpPr>
        <p:spPr>
          <a:xfrm>
            <a:off x="2025788" y="3935453"/>
            <a:ext cx="622948" cy="357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4348102" y="4482696"/>
            <a:ext cx="17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CPVA.§187.PREA</a:t>
            </a:r>
            <a:endParaRPr lang="en-US" dirty="0"/>
          </a:p>
        </p:txBody>
      </p:sp>
      <p:cxnSp>
        <p:nvCxnSpPr>
          <p:cNvPr id="144" name="Straight Arrow Connector 143"/>
          <p:cNvCxnSpPr>
            <a:endCxn id="142" idx="0"/>
          </p:cNvCxnSpPr>
          <p:nvPr/>
        </p:nvCxnSpPr>
        <p:spPr>
          <a:xfrm>
            <a:off x="5012745" y="3715036"/>
            <a:ext cx="209796" cy="767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/>
          <p:nvPr/>
        </p:nvCxnSpPr>
        <p:spPr>
          <a:xfrm flipV="1">
            <a:off x="5465741" y="3892350"/>
            <a:ext cx="1380253" cy="454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5423412" y="3960081"/>
            <a:ext cx="1461000" cy="509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V="1">
            <a:off x="6030046" y="3906963"/>
            <a:ext cx="1979823" cy="549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 flipH="1">
            <a:off x="5995210" y="4057560"/>
            <a:ext cx="2060145" cy="456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/>
          <p:nvPr/>
        </p:nvCxnSpPr>
        <p:spPr>
          <a:xfrm flipV="1">
            <a:off x="6284516" y="3905450"/>
            <a:ext cx="2850916" cy="717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endCxn id="142" idx="3"/>
          </p:cNvCxnSpPr>
          <p:nvPr/>
        </p:nvCxnSpPr>
        <p:spPr>
          <a:xfrm flipH="1">
            <a:off x="6096979" y="4000205"/>
            <a:ext cx="3284234" cy="667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6160972" y="3802428"/>
            <a:ext cx="3943072" cy="807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/>
          <p:nvPr/>
        </p:nvCxnSpPr>
        <p:spPr>
          <a:xfrm flipH="1">
            <a:off x="5763568" y="3906254"/>
            <a:ext cx="4342710" cy="676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H="1" flipV="1">
            <a:off x="5814597" y="4762063"/>
            <a:ext cx="2587036" cy="73303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H="1" flipV="1">
            <a:off x="5715677" y="4858063"/>
            <a:ext cx="167717" cy="65426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 flipV="1">
            <a:off x="5900349" y="4857284"/>
            <a:ext cx="1020971" cy="63743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/>
          <p:nvPr/>
        </p:nvCxnSpPr>
        <p:spPr>
          <a:xfrm>
            <a:off x="5747662" y="4759629"/>
            <a:ext cx="1066411" cy="808444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/>
          <p:nvPr/>
        </p:nvCxnSpPr>
        <p:spPr>
          <a:xfrm>
            <a:off x="6053058" y="4840927"/>
            <a:ext cx="2188495" cy="662788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5552334" y="4763162"/>
            <a:ext cx="208482" cy="69370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962636" y="3666902"/>
            <a:ext cx="696520" cy="95472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0" name="Straight Arrow Connector 179"/>
          <p:cNvCxnSpPr/>
          <p:nvPr/>
        </p:nvCxnSpPr>
        <p:spPr>
          <a:xfrm flipH="1" flipV="1">
            <a:off x="2076507" y="3227371"/>
            <a:ext cx="986784" cy="2707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/>
          <p:cNvCxnSpPr/>
          <p:nvPr/>
        </p:nvCxnSpPr>
        <p:spPr>
          <a:xfrm flipV="1">
            <a:off x="2232196" y="2491137"/>
            <a:ext cx="301392" cy="571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H="1">
            <a:off x="2278456" y="2505035"/>
            <a:ext cx="514462" cy="800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/>
          <p:nvPr/>
        </p:nvCxnSpPr>
        <p:spPr>
          <a:xfrm>
            <a:off x="2384161" y="3404823"/>
            <a:ext cx="679130" cy="2382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/>
          <p:cNvSpPr/>
          <p:nvPr/>
        </p:nvSpPr>
        <p:spPr>
          <a:xfrm>
            <a:off x="1426771" y="2568540"/>
            <a:ext cx="496946" cy="5073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9" name="Straight Connector 188"/>
          <p:cNvCxnSpPr>
            <a:endCxn id="187" idx="0"/>
          </p:cNvCxnSpPr>
          <p:nvPr/>
        </p:nvCxnSpPr>
        <p:spPr>
          <a:xfrm flipH="1">
            <a:off x="1675244" y="2271084"/>
            <a:ext cx="15011" cy="297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/>
          <p:nvPr/>
        </p:nvCxnSpPr>
        <p:spPr>
          <a:xfrm>
            <a:off x="1567883" y="2299018"/>
            <a:ext cx="196785" cy="20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19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90" y="2817566"/>
            <a:ext cx="199647" cy="199647"/>
          </a:xfrm>
          <a:prstGeom prst="rect">
            <a:avLst/>
          </a:prstGeom>
        </p:spPr>
      </p:pic>
      <p:sp>
        <p:nvSpPr>
          <p:cNvPr id="197" name="Rectangle 19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421305" y="2278878"/>
            <a:ext cx="534715" cy="86552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6" name="Straight Connector 195"/>
          <p:cNvCxnSpPr/>
          <p:nvPr/>
        </p:nvCxnSpPr>
        <p:spPr>
          <a:xfrm flipH="1">
            <a:off x="1415860" y="2226945"/>
            <a:ext cx="507858" cy="835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>
            <a:stCxn id="178" idx="1"/>
          </p:cNvCxnSpPr>
          <p:nvPr/>
        </p:nvCxnSpPr>
        <p:spPr>
          <a:xfrm flipH="1" flipV="1">
            <a:off x="1699103" y="4087842"/>
            <a:ext cx="263533" cy="56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TextBox 204"/>
          <p:cNvSpPr txBox="1"/>
          <p:nvPr/>
        </p:nvSpPr>
        <p:spPr>
          <a:xfrm>
            <a:off x="4329380" y="4394618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availability.facebook</a:t>
            </a:r>
            <a:endParaRPr lang="en-US" sz="800" strike="sngStrike" dirty="0"/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587" y="2622146"/>
            <a:ext cx="538024" cy="538024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225" y="2634592"/>
            <a:ext cx="320696" cy="320696"/>
          </a:xfrm>
          <a:prstGeom prst="rect">
            <a:avLst/>
          </a:prstGeom>
        </p:spPr>
      </p:pic>
      <p:sp>
        <p:nvSpPr>
          <p:cNvPr id="206" name="Rectangle 20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820079" y="2430196"/>
            <a:ext cx="683758" cy="74049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0" name="Straight Connector 209"/>
          <p:cNvCxnSpPr/>
          <p:nvPr/>
        </p:nvCxnSpPr>
        <p:spPr>
          <a:xfrm flipV="1">
            <a:off x="3005356" y="2491137"/>
            <a:ext cx="386031" cy="5542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33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458" y="4522896"/>
            <a:ext cx="401497" cy="2957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290918" y="1158313"/>
            <a:ext cx="40341" cy="569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30" y="1517479"/>
            <a:ext cx="876300" cy="876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12" y="3560617"/>
            <a:ext cx="405772" cy="77585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996639" y="3428999"/>
            <a:ext cx="1236684" cy="8980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448" y="4676869"/>
            <a:ext cx="514291" cy="35298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023" y="4698578"/>
            <a:ext cx="315499" cy="33127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6747164" y="4676869"/>
            <a:ext cx="1233054" cy="352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8159174" y="4670776"/>
            <a:ext cx="2394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thaosi-is-dieter:wyland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899221" y="4626763"/>
            <a:ext cx="619846" cy="40308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12" y="4590248"/>
            <a:ext cx="405772" cy="77585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4996639" y="4458630"/>
            <a:ext cx="1236684" cy="8980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658695" y="4643233"/>
            <a:ext cx="354827" cy="40308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291289" y="4643233"/>
            <a:ext cx="2262195" cy="40308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761042" y="4799025"/>
            <a:ext cx="1452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v2:FBI:KIDAPPING KOCEMANN</a:t>
            </a:r>
            <a:endParaRPr lang="en-US" sz="8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71" y="4626763"/>
            <a:ext cx="323522" cy="42041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703" y="4661120"/>
            <a:ext cx="254374" cy="38225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257726" y="4668674"/>
            <a:ext cx="270731" cy="38666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58" y="4353402"/>
            <a:ext cx="217004" cy="270985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746321" y="3948544"/>
            <a:ext cx="175080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</a:t>
            </a:r>
          </a:p>
          <a:p>
            <a:r>
              <a:rPr lang="en-US" dirty="0" err="1" smtClean="0"/>
              <a:t>KAHN.ricardo</a:t>
            </a:r>
            <a:endParaRPr lang="en-US" dirty="0" smtClean="0"/>
          </a:p>
          <a:p>
            <a:r>
              <a:rPr lang="en-US" dirty="0" smtClean="0"/>
              <a:t>IPX PRESIDNET</a:t>
            </a:r>
            <a:br>
              <a:rPr lang="en-US" dirty="0" smtClean="0"/>
            </a:br>
            <a:r>
              <a:rPr lang="en-US" dirty="0" smtClean="0"/>
              <a:t>       VP PREISENT</a:t>
            </a:r>
          </a:p>
          <a:p>
            <a:r>
              <a:rPr lang="en-US" dirty="0" smtClean="0"/>
              <a:t>Spy</a:t>
            </a:r>
          </a:p>
          <a:p>
            <a:r>
              <a:rPr lang="en-US" dirty="0" smtClean="0"/>
              <a:t>UN</a:t>
            </a:r>
          </a:p>
          <a:p>
            <a:r>
              <a:rPr lang="en-US" dirty="0" smtClean="0"/>
              <a:t>Kim </a:t>
            </a:r>
            <a:r>
              <a:rPr lang="en-US" dirty="0" err="1" smtClean="0"/>
              <a:t>bui</a:t>
            </a:r>
            <a:endParaRPr lang="en-US" dirty="0" smtClean="0"/>
          </a:p>
          <a:p>
            <a:r>
              <a:rPr lang="en-US" dirty="0" smtClean="0"/>
              <a:t>VIRIGNAI</a:t>
            </a:r>
          </a:p>
          <a:p>
            <a:r>
              <a:rPr lang="en-US" dirty="0" smtClean="0"/>
              <a:t>UN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1746321" y="3993267"/>
            <a:ext cx="1036559" cy="2477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812311" y="3977976"/>
            <a:ext cx="1649086" cy="24547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087" y="6303818"/>
            <a:ext cx="351896" cy="53213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153" y="6303818"/>
            <a:ext cx="461434" cy="61603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091" y="6365353"/>
            <a:ext cx="353478" cy="424174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2160049" y="6432676"/>
            <a:ext cx="1468489" cy="3348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996389" y="6307590"/>
            <a:ext cx="1649086" cy="47158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2160049" y="4377118"/>
            <a:ext cx="4493680" cy="145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653" y="3263652"/>
            <a:ext cx="1905000" cy="58102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577819" y="4668674"/>
            <a:ext cx="270731" cy="38666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77640" y="3400951"/>
            <a:ext cx="1966199" cy="83736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603452" y="4322520"/>
            <a:ext cx="534208" cy="3461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684" y="2549277"/>
            <a:ext cx="405772" cy="775855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4957311" y="2417659"/>
            <a:ext cx="1236684" cy="8980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1812311" y="5014469"/>
            <a:ext cx="532419" cy="34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007452" y="1244478"/>
            <a:ext cx="6045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!UN.STADIUM.SPEAKER</a:t>
            </a:r>
          </a:p>
          <a:p>
            <a:r>
              <a:rPr lang="en-US" dirty="0"/>
              <a:t>	</a:t>
            </a:r>
            <a:r>
              <a:rPr lang="en-US" dirty="0" smtClean="0"/>
              <a:t>FBI:WMD:GREEN:DUBLIN</a:t>
            </a:r>
          </a:p>
          <a:p>
            <a:r>
              <a:rPr lang="en-US" dirty="0"/>
              <a:t>	</a:t>
            </a:r>
            <a:r>
              <a:rPr lang="en-US" dirty="0" smtClean="0"/>
              <a:t>CHECKPONT CHERLI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r>
              <a:rPr lang="en-US" dirty="0" smtClean="0"/>
              <a:t>.FBI:WMD:CALIFORNIA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6393091" y="1429144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4786313" y="3315673"/>
            <a:ext cx="6772275" cy="67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4905151" y="4282740"/>
            <a:ext cx="6772275" cy="67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4941923" y="5393159"/>
            <a:ext cx="6772275" cy="67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4870812" y="2445103"/>
            <a:ext cx="6772275" cy="67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8317869" y="5636881"/>
            <a:ext cx="256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Steve.meiers@gmail.com</a:t>
            </a:r>
            <a:endParaRPr lang="en-US" strike="sngStrike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12" y="5540384"/>
            <a:ext cx="405772" cy="77585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19" y="5609442"/>
            <a:ext cx="428750" cy="428750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6508077" y="5542087"/>
            <a:ext cx="545185" cy="5443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7209144" y="5636881"/>
            <a:ext cx="869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“leave”</a:t>
            </a:r>
            <a:endParaRPr lang="en-US" strike="sngStrike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253704" y="5596788"/>
            <a:ext cx="4628714" cy="40308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4996639" y="5331217"/>
            <a:ext cx="1236684" cy="8980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4905150" y="6335303"/>
            <a:ext cx="6772275" cy="67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996389" y="5426834"/>
            <a:ext cx="897904" cy="501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996639" y="2017879"/>
            <a:ext cx="509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UN:HOME:LUX:phil</a:t>
            </a:r>
            <a:r>
              <a:rPr lang="en-US" dirty="0" smtClean="0"/>
              <a:t>/</a:t>
            </a:r>
            <a:r>
              <a:rPr lang="en-US" dirty="0" err="1" smtClean="0"/>
              <a:t>kim.kim.bui</a:t>
            </a:r>
            <a:r>
              <a:rPr lang="en-US" dirty="0" smtClean="0"/>
              <a:t>  v2.FBI:KIDNAPPING</a:t>
            </a:r>
            <a:endParaRPr lang="en-US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6603452" y="2202545"/>
            <a:ext cx="1555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3266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008" y="4656756"/>
            <a:ext cx="2034407" cy="20344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730" y="1517479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132" y="2024562"/>
            <a:ext cx="2953692" cy="196554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30" y="2042556"/>
            <a:ext cx="2368079" cy="23680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88264" y="1449601"/>
            <a:ext cx="10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Cisco Kid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60" y="2042556"/>
            <a:ext cx="2368079" cy="23680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030" y="4489921"/>
            <a:ext cx="2368079" cy="236807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8815957" y="1953022"/>
            <a:ext cx="2808007" cy="2937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956030" y="2042556"/>
            <a:ext cx="1966297" cy="2447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121236" y="4087091"/>
            <a:ext cx="2711025" cy="2230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39835" y="1315511"/>
            <a:ext cx="323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Andrew.Chruch.FBI.Investion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9227127" y="1400039"/>
            <a:ext cx="12053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677233" y="1105262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956029" y="2036643"/>
            <a:ext cx="5055861" cy="47345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564582" y="2237825"/>
            <a:ext cx="1919378" cy="1613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968869" y="2660073"/>
            <a:ext cx="1655095" cy="1130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7564582" y="4281055"/>
            <a:ext cx="1662545" cy="2036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6572" y="4151973"/>
            <a:ext cx="915345" cy="517323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6890033" y="1517479"/>
            <a:ext cx="2706975" cy="3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0473" y="4145329"/>
            <a:ext cx="860533" cy="48920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738669" y="4936837"/>
            <a:ext cx="41732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“View”</a:t>
            </a:r>
          </a:p>
          <a:p>
            <a:r>
              <a:rPr lang="en-US" dirty="0" smtClean="0"/>
              <a:t>IBM(un) Las Vegas</a:t>
            </a:r>
          </a:p>
          <a:p>
            <a:r>
              <a:rPr lang="en-US" dirty="0" smtClean="0"/>
              <a:t>IMPRPT 425 MARKET</a:t>
            </a:r>
          </a:p>
          <a:p>
            <a:r>
              <a:rPr lang="en-US" dirty="0" smtClean="0"/>
              <a:t>IPX crazy </a:t>
            </a:r>
            <a:r>
              <a:rPr lang="en-US" dirty="0" err="1" smtClean="0"/>
              <a:t>housr</a:t>
            </a:r>
            <a:endParaRPr lang="en-US" dirty="0" smtClean="0"/>
          </a:p>
          <a:p>
            <a:r>
              <a:rPr lang="en-US" dirty="0" smtClean="0"/>
              <a:t>CREDIT, OAMA ACT FRAUD</a:t>
            </a:r>
          </a:p>
          <a:p>
            <a:r>
              <a:rPr lang="en-US" dirty="0" smtClean="0"/>
              <a:t>VINRGINA: HOCEMP:LUX:LUXEMBURG:INT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090114" y="4695046"/>
            <a:ext cx="7921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!AVABILTIY.facebook.1D8723 CREDIT “</a:t>
            </a:r>
            <a:r>
              <a:rPr lang="en-US" dirty="0" err="1" smtClean="0"/>
              <a:t>Fraud”G.GOD.body</a:t>
            </a:r>
            <a:r>
              <a:rPr lang="en-US" dirty="0" smtClean="0"/>
              <a:t> parts v2.FBI:KIDNAPPING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3221030" y="4879712"/>
            <a:ext cx="89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782880" y="5064378"/>
            <a:ext cx="1131252" cy="138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738668" y="5348789"/>
            <a:ext cx="1805623" cy="830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234488" y="6609788"/>
            <a:ext cx="3192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RED: </a:t>
            </a:r>
            <a:r>
              <a:rPr lang="en-US" dirty="0" err="1" smtClean="0"/>
              <a:t>rion</a:t>
            </a:r>
            <a:r>
              <a:rPr lang="en-US" dirty="0" smtClean="0"/>
              <a:t> hour </a:t>
            </a:r>
            <a:r>
              <a:rPr lang="en-US" dirty="0" err="1" smtClean="0"/>
              <a:t>strin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DISNEYLAND: full house  IPX SF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951185" y="7173579"/>
            <a:ext cx="9452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!AVABILTIY.facebook.1D8723 CREDIT “</a:t>
            </a:r>
            <a:r>
              <a:rPr lang="en-US" dirty="0" err="1"/>
              <a:t>Fraud”G.GOD.body</a:t>
            </a:r>
            <a:r>
              <a:rPr lang="en-US" dirty="0"/>
              <a:t> parts v2.FBI:KIDNAPPING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174180" y="3965476"/>
            <a:ext cx="2687782" cy="234386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7786255" y="2660073"/>
            <a:ext cx="581890" cy="56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7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290918" y="1158313"/>
            <a:ext cx="40341" cy="569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96" y="1911061"/>
            <a:ext cx="1277649" cy="8394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232" y="1985983"/>
            <a:ext cx="602594" cy="3693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325091" y="1949755"/>
            <a:ext cx="5348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read the view from “Valley View”</a:t>
            </a:r>
          </a:p>
          <a:p>
            <a:r>
              <a:rPr lang="en-US" dirty="0" err="1" smtClean="0"/>
              <a:t>Sovietn</a:t>
            </a:r>
            <a:r>
              <a:rPr lang="en-US" dirty="0" smtClean="0"/>
              <a:t> </a:t>
            </a:r>
            <a:r>
              <a:rPr lang="en-US" dirty="0" err="1" smtClean="0"/>
              <a:t>Uion</a:t>
            </a:r>
            <a:r>
              <a:rPr lang="en-US" dirty="0" smtClean="0"/>
              <a:t> HOMC:IS-A-BELL(soviet </a:t>
            </a:r>
            <a:r>
              <a:rPr lang="en-US" dirty="0" err="1" smtClean="0"/>
              <a:t>uion</a:t>
            </a:r>
            <a:r>
              <a:rPr lang="en-US" dirty="0" smtClean="0"/>
              <a:t>) </a:t>
            </a:r>
            <a:r>
              <a:rPr lang="en-US" dirty="0" err="1" smtClean="0"/>
              <a:t>Picutre</a:t>
            </a:r>
            <a:endParaRPr lang="en-US" dirty="0" smtClean="0"/>
          </a:p>
          <a:p>
            <a:r>
              <a:rPr lang="en-US" dirty="0" smtClean="0"/>
              <a:t>Keith </a:t>
            </a:r>
            <a:r>
              <a:rPr lang="en-US" dirty="0" err="1" smtClean="0"/>
              <a:t>Hening</a:t>
            </a:r>
            <a:r>
              <a:rPr lang="en-US" dirty="0" smtClean="0"/>
              <a:t> </a:t>
            </a:r>
            <a:r>
              <a:rPr lang="en-US" sz="800" strike="sngStrike" dirty="0" smtClean="0"/>
              <a:t>0.001 </a:t>
            </a:r>
            <a:r>
              <a:rPr lang="en-US" sz="800" strike="sngStrike" dirty="0" err="1" smtClean="0"/>
              <a:t>Angala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calc</a:t>
            </a:r>
            <a:r>
              <a:rPr lang="en-US" sz="800" strike="sngStrike" dirty="0" smtClean="0"/>
              <a:t>=St.Francis.88thFllro.Angal.VP 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marco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Grazz</a:t>
            </a:r>
            <a:r>
              <a:rPr lang="en-US" sz="800" strike="sngStrike" dirty="0" smtClean="0"/>
              <a:t>=P-</a:t>
            </a:r>
            <a:r>
              <a:rPr lang="en-US" sz="800" strike="sngStrike" dirty="0" err="1" smtClean="0"/>
              <a:t>Izza</a:t>
            </a:r>
            <a:r>
              <a:rPr lang="en-US" sz="800" strike="sngStrike" dirty="0" smtClean="0"/>
              <a:t>=</a:t>
            </a:r>
            <a:r>
              <a:rPr lang="en-US" sz="800" strike="sngStrike" dirty="0" err="1" smtClean="0"/>
              <a:t>OvenAuswichtz</a:t>
            </a:r>
            <a:endParaRPr lang="en-US" sz="80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461164" y="1786916"/>
            <a:ext cx="163483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52" y="3329281"/>
            <a:ext cx="1277649" cy="83946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34132" y="3498889"/>
            <a:ext cx="4678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 then I updated the front page to key </a:t>
            </a:r>
            <a:r>
              <a:rPr lang="en-US" strike="sngStrike" dirty="0" err="1" smtClean="0"/>
              <a:t>henning</a:t>
            </a:r>
            <a:endParaRPr lang="en-US" strike="sngStrike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686" y="3480643"/>
            <a:ext cx="1336051" cy="8188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60" y="4442157"/>
            <a:ext cx="630030" cy="61068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061296" y="4299513"/>
            <a:ext cx="7623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1927706" y="5297040"/>
            <a:ext cx="76230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787236" y="4442157"/>
            <a:ext cx="1233055" cy="767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927706" y="3239747"/>
            <a:ext cx="1411239" cy="917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604390" y="1500071"/>
            <a:ext cx="2565828" cy="1373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490058" y="2143805"/>
            <a:ext cx="2958008" cy="1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34132" y="4502425"/>
            <a:ext cx="4796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!avabilit.</a:t>
            </a:r>
            <a:r>
              <a:rPr lang="en-US" dirty="0" err="1" smtClean="0"/>
              <a:t>facebook</a:t>
            </a:r>
            <a:r>
              <a:rPr lang="en-US" dirty="0" smtClean="0"/>
              <a:t>.”valley view”</a:t>
            </a:r>
          </a:p>
          <a:p>
            <a:r>
              <a:rPr lang="en-US" dirty="0" err="1" smtClean="0"/>
              <a:t>Appe.accenteyr.touch.greenstamps</a:t>
            </a:r>
            <a:r>
              <a:rPr lang="en-US" dirty="0" smtClean="0"/>
              <a:t>       </a:t>
            </a:r>
            <a:r>
              <a:rPr lang="en-US" strike="sngStrike" dirty="0" smtClean="0"/>
              <a:t>Valley </a:t>
            </a:r>
            <a:r>
              <a:rPr lang="en-US" strike="sngStrike" dirty="0" err="1" smtClean="0"/>
              <a:t>Vag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8673671" y="4779424"/>
            <a:ext cx="145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“Valley View”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3595" y="2003439"/>
            <a:ext cx="657225" cy="3048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732" y="4661346"/>
            <a:ext cx="657225" cy="304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344" y="4814052"/>
            <a:ext cx="657225" cy="304800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7956" y="5144640"/>
            <a:ext cx="657225" cy="304800"/>
          </a:xfrm>
          <a:prstGeom prst="rect">
            <a:avLst/>
          </a:prstGeom>
        </p:spPr>
      </p:pic>
      <p:cxnSp>
        <p:nvCxnSpPr>
          <p:cNvPr id="60" name="Straight Connector 59"/>
          <p:cNvCxnSpPr>
            <a:stCxn id="40" idx="1"/>
          </p:cNvCxnSpPr>
          <p:nvPr/>
        </p:nvCxnSpPr>
        <p:spPr>
          <a:xfrm>
            <a:off x="8673671" y="4964090"/>
            <a:ext cx="12461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974" y="4415847"/>
            <a:ext cx="501586" cy="368212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7814346" y="4298980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John rogers(</a:t>
            </a:r>
            <a:r>
              <a:rPr lang="en-US" sz="800" dirty="0" err="1" smtClean="0"/>
              <a:t>tim</a:t>
            </a:r>
            <a:r>
              <a:rPr lang="en-US" sz="800" dirty="0" smtClean="0"/>
              <a:t> cook), </a:t>
            </a:r>
            <a:r>
              <a:rPr lang="en-US" sz="800" dirty="0" err="1" smtClean="0"/>
              <a:t>ceo</a:t>
            </a:r>
            <a:endParaRPr lang="en-US" sz="800" dirty="0" smtClean="0"/>
          </a:p>
          <a:p>
            <a:r>
              <a:rPr lang="en-US" sz="800" dirty="0" smtClean="0"/>
              <a:t>DEA(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cocaiont,valley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vag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Balck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church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vallay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view </a:t>
            </a: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Otis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morgan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>
            <a:off x="7101634" y="4348131"/>
            <a:ext cx="1070087" cy="517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07297" y="6399209"/>
            <a:ext cx="2071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Polce</a:t>
            </a:r>
            <a:r>
              <a:rPr lang="en-US" dirty="0" smtClean="0"/>
              <a:t> </a:t>
            </a:r>
            <a:r>
              <a:rPr lang="en-US" dirty="0" err="1" smtClean="0"/>
              <a:t>Sirence</a:t>
            </a:r>
            <a:r>
              <a:rPr lang="en-US" dirty="0" smtClean="0"/>
              <a:t>: 9:256</a:t>
            </a:r>
            <a:endParaRPr lang="en-US" dirty="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094232" y="1960299"/>
            <a:ext cx="7840239" cy="85192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983352" y="3261585"/>
            <a:ext cx="7839521" cy="103739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927221" y="4394173"/>
            <a:ext cx="7992634" cy="85900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2013160" y="2978727"/>
            <a:ext cx="8664796" cy="1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 flipV="1">
            <a:off x="10124004" y="4502425"/>
            <a:ext cx="1211177" cy="1288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Picture 1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32" y="5318086"/>
            <a:ext cx="1277649" cy="839466"/>
          </a:xfrm>
          <a:prstGeom prst="rect">
            <a:avLst/>
          </a:prstGeom>
        </p:spPr>
      </p:pic>
      <p:pic>
        <p:nvPicPr>
          <p:cNvPr id="171" name="Picture 1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97" y="5339752"/>
            <a:ext cx="859042" cy="859042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056909" y="5449440"/>
            <a:ext cx="4369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HOMCE:LUX:viola</a:t>
            </a:r>
            <a:r>
              <a:rPr lang="en-US" dirty="0" smtClean="0"/>
              <a:t> </a:t>
            </a:r>
            <a:r>
              <a:rPr lang="en-US" dirty="0" err="1" smtClean="0"/>
              <a:t>gynaisce</a:t>
            </a:r>
            <a:r>
              <a:rPr lang="en-US" dirty="0" smtClean="0"/>
              <a:t> POLEN:AUSCHITZ</a:t>
            </a:r>
          </a:p>
          <a:p>
            <a:r>
              <a:rPr lang="en-US" dirty="0" smtClean="0"/>
              <a:t>v2::FBI:KIDNAPPING</a:t>
            </a:r>
            <a:endParaRPr lang="en-US" dirty="0"/>
          </a:p>
        </p:txBody>
      </p:sp>
      <p:cxnSp>
        <p:nvCxnSpPr>
          <p:cNvPr id="172" name="Straight Connector 171"/>
          <p:cNvCxnSpPr/>
          <p:nvPr/>
        </p:nvCxnSpPr>
        <p:spPr>
          <a:xfrm flipV="1">
            <a:off x="1760282" y="5269812"/>
            <a:ext cx="1980415" cy="955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4559546" y="5269812"/>
            <a:ext cx="158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“Quarter Coin”</a:t>
            </a:r>
            <a:endParaRPr lang="en-US" strike="sngStrike" dirty="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908391" y="5348434"/>
            <a:ext cx="7992634" cy="85900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Straight Arrow Connector 114"/>
          <p:cNvCxnSpPr/>
          <p:nvPr/>
        </p:nvCxnSpPr>
        <p:spPr>
          <a:xfrm flipH="1" flipV="1">
            <a:off x="2195391" y="5024196"/>
            <a:ext cx="773207" cy="5113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49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1290918" y="1158313"/>
            <a:ext cx="40341" cy="569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443" y="1416240"/>
            <a:ext cx="876300" cy="876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227" y="2393779"/>
            <a:ext cx="572683" cy="6013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07527" y="2507673"/>
            <a:ext cx="6803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need to put CREDIT fraud in </a:t>
            </a:r>
            <a:r>
              <a:rPr lang="en-US" dirty="0" err="1" smtClean="0"/>
              <a:t>palce</a:t>
            </a:r>
            <a:r>
              <a:rPr lang="en-US" dirty="0" smtClean="0"/>
              <a:t> violating OBAMAN FINANCE ACT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430227" y="318654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 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430227" y="2393779"/>
            <a:ext cx="8181279" cy="60131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807527" y="2673927"/>
            <a:ext cx="4516582" cy="13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156" y="3605835"/>
            <a:ext cx="624727" cy="62472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27418" y="3605835"/>
            <a:ext cx="6453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Dre </a:t>
            </a:r>
            <a:r>
              <a:rPr lang="en-US" dirty="0" err="1" smtClean="0"/>
              <a:t>sait</a:t>
            </a:r>
            <a:r>
              <a:rPr lang="en-US" dirty="0" smtClean="0"/>
              <a:t> to put CREDIT frau in place violation OBMA  FIANCI ACT</a:t>
            </a:r>
          </a:p>
          <a:p>
            <a:r>
              <a:rPr lang="en-US" dirty="0" smtClean="0"/>
              <a:t>In HOCM:LUX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221030" y="3605835"/>
            <a:ext cx="1406388" cy="62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400156" y="3627562"/>
            <a:ext cx="8181279" cy="60131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430227" y="4343182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[x] no 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46" y="2285999"/>
            <a:ext cx="405772" cy="77585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717942" y="2285999"/>
            <a:ext cx="448255" cy="906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54764" y="2364104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654765" y="2292540"/>
            <a:ext cx="618553" cy="8192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820" y="3572908"/>
            <a:ext cx="405772" cy="775855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755216" y="3572908"/>
            <a:ext cx="448255" cy="906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692038" y="3651013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692039" y="3579449"/>
            <a:ext cx="618553" cy="8192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893" y="4712514"/>
            <a:ext cx="724267" cy="72426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463" y="4710846"/>
            <a:ext cx="405772" cy="775855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2764859" y="4710846"/>
            <a:ext cx="448255" cy="906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01681" y="4788951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701682" y="4717387"/>
            <a:ext cx="618553" cy="8192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27418" y="4788951"/>
            <a:ext cx="638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you put CREDID fraud in place of the </a:t>
            </a:r>
            <a:r>
              <a:rPr lang="en-US" strike="sngStrike" dirty="0" err="1" smtClean="0"/>
              <a:t>violace</a:t>
            </a:r>
            <a:r>
              <a:rPr lang="en-US" strike="sngStrike" dirty="0" smtClean="0"/>
              <a:t> OBMA FINANCE ACT</a:t>
            </a:r>
            <a:br>
              <a:rPr lang="en-US" strike="sngStrike" dirty="0" smtClean="0"/>
            </a:br>
            <a:r>
              <a:rPr lang="en-US" strike="sngStrike" dirty="0" smtClean="0"/>
              <a:t>HOMEPL:LUX:COUTN:LUXUBMRHT then …</a:t>
            </a:r>
            <a:endParaRPr lang="en-US" strike="sngStrike" dirty="0"/>
          </a:p>
        </p:txBody>
      </p:sp>
      <p:cxnSp>
        <p:nvCxnSpPr>
          <p:cNvPr id="34" name="Straight Connector 33"/>
          <p:cNvCxnSpPr>
            <a:endCxn id="18" idx="3"/>
          </p:cNvCxnSpPr>
          <p:nvPr/>
        </p:nvCxnSpPr>
        <p:spPr>
          <a:xfrm flipV="1">
            <a:off x="3685309" y="4527848"/>
            <a:ext cx="519489" cy="998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530893" y="4734118"/>
            <a:ext cx="8181279" cy="75258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120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2232</Words>
  <Application>Microsoft Office PowerPoint</Application>
  <PresentationFormat>Widescreen</PresentationFormat>
  <Paragraphs>746</Paragraphs>
  <Slides>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Calibri Light</vt:lpstr>
      <vt:lpstr>Linux Libertine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189</cp:revision>
  <dcterms:created xsi:type="dcterms:W3CDTF">2023-08-15T13:09:44Z</dcterms:created>
  <dcterms:modified xsi:type="dcterms:W3CDTF">2023-08-18T20:41:51Z</dcterms:modified>
</cp:coreProperties>
</file>